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Lst>
  <p:notesMasterIdLst>
    <p:notesMasterId r:id="rId59"/>
  </p:notesMasterIdLst>
  <p:sldIdLst>
    <p:sldId id="256" r:id="rId3"/>
    <p:sldId id="260" r:id="rId4"/>
    <p:sldId id="257" r:id="rId5"/>
    <p:sldId id="275" r:id="rId6"/>
    <p:sldId id="258"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anose="00000500000000000000" pitchFamily="2" charset="-79"/>
      <p:regular r:id="rId60"/>
      <p:bold r:id="rId61"/>
    </p:embeddedFont>
    <p:embeddedFont>
      <p:font typeface="Calibri" panose="020F0502020204030204" pitchFamily="34" charset="0"/>
      <p:regular r:id="rId62"/>
      <p:bold r:id="rId63"/>
      <p:italic r:id="rId64"/>
      <p:boldItalic r:id="rId65"/>
    </p:embeddedFont>
    <p:embeddedFont>
      <p:font typeface="Kumar One" panose="020B0604020202020204" charset="0"/>
      <p:regular r:id="rId66"/>
    </p:embeddedFont>
    <p:embeddedFont>
      <p:font typeface="Montserrat Medium" panose="00000600000000000000" pitchFamily="2"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aleway" pitchFamily="2" charset="0"/>
      <p:regular r:id="rId78"/>
      <p:bold r:id="rId79"/>
      <p:italic r:id="rId80"/>
      <p:boldItalic r:id="rId81"/>
    </p:embeddedFont>
    <p:embeddedFont>
      <p:font typeface="Raleway Medium" pitchFamily="2" charset="0"/>
      <p:regular r:id="rId82"/>
      <p:bold r:id="rId83"/>
      <p:italic r:id="rId84"/>
      <p:boldItalic r:id="rId85"/>
    </p:embeddedFont>
    <p:embeddedFont>
      <p:font typeface="Roboto Medium" panose="02000000000000000000" pitchFamily="2" charset="0"/>
      <p:regular r:id="rId86"/>
      <p:bold r:id="rId87"/>
      <p:italic r:id="rId88"/>
      <p:boldItalic r:id="rId89"/>
    </p:embeddedFont>
    <p:embeddedFont>
      <p:font typeface="Staatliches" panose="020B0604020202020204"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0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6333D-8EE9-4B1D-918D-D2E37812B46B}">
  <a:tblStyle styleId="{EB26333D-8EE9-4B1D-918D-D2E37812B4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3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05f7ffc4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05f7ffc4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031736f4c3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031736f4c3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05dce28889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05dce2888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cfbfbcd0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cfbfbcd0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cfbfbcd09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cfbfbcd09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fbfbcd26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fbfbcd26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cfbfbcd26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cfbfbcd26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cfbfbcd267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cfbfbcd26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cfbfbcd267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cfbfbcd267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063268524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063268524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1063268524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1063268524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cfbfbcd09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cfbfbcd09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1063268524a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1063268524a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03f5f469e1_1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03f5f469e1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062bad21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062bad21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05428ca80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05428ca80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105428ca80c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105428ca80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105428ca80c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105428ca80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105428ca80c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105428ca80c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105428ca80c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105428ca80c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05428ca80c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05428ca80c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05428ca80c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05428ca80c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0630197d0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0630197d0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05428ca80c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05428ca80c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05428ca80c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05428ca80c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05428ca80c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05428ca80c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05428ca80c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05428ca80c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105428ca80c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105428ca80c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05428ca80c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05428ca80c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105428ca80c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5428ca80c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105428ca80c_0_1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105428ca80c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105428ca80c_0_1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105428ca80c_0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105428ca80c_0_10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105428ca80c_0_10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1063268524a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1063268524a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105428ca80c_0_10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105428ca80c_0_10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105428ca80c_0_10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105428ca80c_0_10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05428ca80c_0_10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05428ca80c_0_10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105428ca80c_0_10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105428ca80c_0_10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105428ca80c_0_11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105428ca80c_0_1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2"/>
        <p:cNvGrpSpPr/>
        <p:nvPr/>
      </p:nvGrpSpPr>
      <p:grpSpPr>
        <a:xfrm>
          <a:off x="0" y="0"/>
          <a:ext cx="0" cy="0"/>
          <a:chOff x="0" y="0"/>
          <a:chExt cx="0" cy="0"/>
        </a:xfrm>
      </p:grpSpPr>
      <p:sp>
        <p:nvSpPr>
          <p:cNvPr id="5703" name="Google Shape;5703;g105428ca80c_0_14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4" name="Google Shape;5704;g105428ca80c_0_14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1"/>
        <p:cNvGrpSpPr/>
        <p:nvPr/>
      </p:nvGrpSpPr>
      <p:grpSpPr>
        <a:xfrm>
          <a:off x="0" y="0"/>
          <a:ext cx="0" cy="0"/>
          <a:chOff x="0" y="0"/>
          <a:chExt cx="0" cy="0"/>
        </a:xfrm>
      </p:grpSpPr>
      <p:sp>
        <p:nvSpPr>
          <p:cNvPr id="6122" name="Google Shape;6122;g105428ca80c_0_14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3" name="Google Shape;6123;g105428ca80c_0_1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1"/>
        <p:cNvGrpSpPr/>
        <p:nvPr/>
      </p:nvGrpSpPr>
      <p:grpSpPr>
        <a:xfrm>
          <a:off x="0" y="0"/>
          <a:ext cx="0" cy="0"/>
          <a:chOff x="0" y="0"/>
          <a:chExt cx="0" cy="0"/>
        </a:xfrm>
      </p:grpSpPr>
      <p:sp>
        <p:nvSpPr>
          <p:cNvPr id="6292" name="Google Shape;6292;g105428ca80c_0_14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3" name="Google Shape;6293;g105428ca80c_0_14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6"/>
        <p:cNvGrpSpPr/>
        <p:nvPr/>
      </p:nvGrpSpPr>
      <p:grpSpPr>
        <a:xfrm>
          <a:off x="0" y="0"/>
          <a:ext cx="0" cy="0"/>
          <a:chOff x="0" y="0"/>
          <a:chExt cx="0" cy="0"/>
        </a:xfrm>
      </p:grpSpPr>
      <p:sp>
        <p:nvSpPr>
          <p:cNvPr id="6697" name="Google Shape;6697;g105428ca80c_0_15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8" name="Google Shape;6698;g105428ca80c_0_15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6"/>
        <p:cNvGrpSpPr/>
        <p:nvPr/>
      </p:nvGrpSpPr>
      <p:grpSpPr>
        <a:xfrm>
          <a:off x="0" y="0"/>
          <a:ext cx="0" cy="0"/>
          <a:chOff x="0" y="0"/>
          <a:chExt cx="0" cy="0"/>
        </a:xfrm>
      </p:grpSpPr>
      <p:sp>
        <p:nvSpPr>
          <p:cNvPr id="7077" name="Google Shape;7077;g105428ca80c_0_15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8" name="Google Shape;7078;g105428ca80c_0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31736f4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31736f4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0"/>
        <p:cNvGrpSpPr/>
        <p:nvPr/>
      </p:nvGrpSpPr>
      <p:grpSpPr>
        <a:xfrm>
          <a:off x="0" y="0"/>
          <a:ext cx="0" cy="0"/>
          <a:chOff x="0" y="0"/>
          <a:chExt cx="0" cy="0"/>
        </a:xfrm>
      </p:grpSpPr>
      <p:sp>
        <p:nvSpPr>
          <p:cNvPr id="7491" name="Google Shape;7491;g105428ca80c_0_15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2" name="Google Shape;7492;g105428ca80c_0_15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1"/>
        <p:cNvGrpSpPr/>
        <p:nvPr/>
      </p:nvGrpSpPr>
      <p:grpSpPr>
        <a:xfrm>
          <a:off x="0" y="0"/>
          <a:ext cx="0" cy="0"/>
          <a:chOff x="0" y="0"/>
          <a:chExt cx="0" cy="0"/>
        </a:xfrm>
      </p:grpSpPr>
      <p:sp>
        <p:nvSpPr>
          <p:cNvPr id="7852" name="Google Shape;7852;g105428ca80c_0_16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3" name="Google Shape;7853;g105428ca80c_0_16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1"/>
        <p:cNvGrpSpPr/>
        <p:nvPr/>
      </p:nvGrpSpPr>
      <p:grpSpPr>
        <a:xfrm>
          <a:off x="0" y="0"/>
          <a:ext cx="0" cy="0"/>
          <a:chOff x="0" y="0"/>
          <a:chExt cx="0" cy="0"/>
        </a:xfrm>
      </p:grpSpPr>
      <p:sp>
        <p:nvSpPr>
          <p:cNvPr id="8362" name="Google Shape;8362;g105428ca80c_0_16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3" name="Google Shape;8363;g105428ca80c_0_16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1"/>
        <p:cNvGrpSpPr/>
        <p:nvPr/>
      </p:nvGrpSpPr>
      <p:grpSpPr>
        <a:xfrm>
          <a:off x="0" y="0"/>
          <a:ext cx="0" cy="0"/>
          <a:chOff x="0" y="0"/>
          <a:chExt cx="0" cy="0"/>
        </a:xfrm>
      </p:grpSpPr>
      <p:sp>
        <p:nvSpPr>
          <p:cNvPr id="8982" name="Google Shape;8982;g105428ca80c_0_17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3" name="Google Shape;8983;g105428ca80c_0_17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5"/>
        <p:cNvGrpSpPr/>
        <p:nvPr/>
      </p:nvGrpSpPr>
      <p:grpSpPr>
        <a:xfrm>
          <a:off x="0" y="0"/>
          <a:ext cx="0" cy="0"/>
          <a:chOff x="0" y="0"/>
          <a:chExt cx="0" cy="0"/>
        </a:xfrm>
      </p:grpSpPr>
      <p:sp>
        <p:nvSpPr>
          <p:cNvPr id="9576" name="Google Shape;9576;g105428ca80c_0_17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7" name="Google Shape;9577;g105428ca80c_0_17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6"/>
        <p:cNvGrpSpPr/>
        <p:nvPr/>
      </p:nvGrpSpPr>
      <p:grpSpPr>
        <a:xfrm>
          <a:off x="0" y="0"/>
          <a:ext cx="0" cy="0"/>
          <a:chOff x="0" y="0"/>
          <a:chExt cx="0" cy="0"/>
        </a:xfrm>
      </p:grpSpPr>
      <p:sp>
        <p:nvSpPr>
          <p:cNvPr id="9897" name="Google Shape;9897;g105428ca80c_0_18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8" name="Google Shape;9898;g105428ca80c_0_18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4"/>
        <p:cNvGrpSpPr/>
        <p:nvPr/>
      </p:nvGrpSpPr>
      <p:grpSpPr>
        <a:xfrm>
          <a:off x="0" y="0"/>
          <a:ext cx="0" cy="0"/>
          <a:chOff x="0" y="0"/>
          <a:chExt cx="0" cy="0"/>
        </a:xfrm>
      </p:grpSpPr>
      <p:sp>
        <p:nvSpPr>
          <p:cNvPr id="10205" name="Google Shape;10205;g105428ca80c_0_20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6" name="Google Shape;10206;g105428ca80c_0_20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cfbfbcd0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cfbfbcd0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cfbfbcd095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cfbfbcd09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05f7ffc4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05f7ffc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cfbfbcd095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cfbfbcd095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6299983" flipH="1">
            <a:off x="79248" y="3991756"/>
            <a:ext cx="2560452" cy="1633911"/>
            <a:chOff x="-505272" y="-747714"/>
            <a:chExt cx="3536189" cy="2256561"/>
          </a:xfrm>
        </p:grpSpPr>
        <p:sp>
          <p:nvSpPr>
            <p:cNvPr id="10" name="Google Shape;10;p2"/>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777600" y="1290875"/>
            <a:ext cx="55890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310375" y="3436875"/>
            <a:ext cx="4523100" cy="439800"/>
          </a:xfrm>
          <a:prstGeom prst="rect">
            <a:avLst/>
          </a:prstGeom>
          <a:solidFill>
            <a:schemeClr val="accent3"/>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5" name="Google Shape;15;p2"/>
          <p:cNvGrpSpPr/>
          <p:nvPr/>
        </p:nvGrpSpPr>
        <p:grpSpPr>
          <a:xfrm>
            <a:off x="6368959" y="-672109"/>
            <a:ext cx="2480990" cy="1583203"/>
            <a:chOff x="-505272" y="-747714"/>
            <a:chExt cx="3536189" cy="2256561"/>
          </a:xfrm>
        </p:grpSpPr>
        <p:sp>
          <p:nvSpPr>
            <p:cNvPr id="16" name="Google Shape;16;p2"/>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55682" y="-792706"/>
            <a:ext cx="2795934" cy="1995358"/>
            <a:chOff x="-614874" y="-730680"/>
            <a:chExt cx="3476233" cy="2480863"/>
          </a:xfrm>
        </p:grpSpPr>
        <p:sp>
          <p:nvSpPr>
            <p:cNvPr id="20" name="Google Shape;20;p2"/>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flipH="1">
            <a:off x="-823850" y="4107216"/>
            <a:ext cx="3201045" cy="1460906"/>
            <a:chOff x="5268950" y="3893076"/>
            <a:chExt cx="4138926" cy="1888940"/>
          </a:xfrm>
        </p:grpSpPr>
        <p:sp>
          <p:nvSpPr>
            <p:cNvPr id="24" name="Google Shape;24;p2"/>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flipH="1">
            <a:off x="7235149" y="3879589"/>
            <a:ext cx="2217874" cy="1522813"/>
            <a:chOff x="-366650" y="3879589"/>
            <a:chExt cx="2217874" cy="1522813"/>
          </a:xfrm>
        </p:grpSpPr>
        <p:sp>
          <p:nvSpPr>
            <p:cNvPr id="27" name="Google Shape;27;p2"/>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366500" y="-592049"/>
            <a:ext cx="2270842" cy="2181412"/>
            <a:chOff x="7366500" y="-592049"/>
            <a:chExt cx="2270842" cy="2181412"/>
          </a:xfrm>
        </p:grpSpPr>
        <p:sp>
          <p:nvSpPr>
            <p:cNvPr id="30" name="Google Shape;30;p2"/>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384975" y="11116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4963" y="1900375"/>
            <a:ext cx="89700" cy="129975"/>
          </a:xfrm>
          <a:custGeom>
            <a:avLst/>
            <a:gdLst/>
            <a:ahLst/>
            <a:cxnLst/>
            <a:rect l="l" t="t" r="r" b="b"/>
            <a:pathLst>
              <a:path w="3588" h="5199" extrusionOk="0">
                <a:moveTo>
                  <a:pt x="1459" y="1"/>
                </a:moveTo>
                <a:lnTo>
                  <a:pt x="0" y="700"/>
                </a:lnTo>
                <a:lnTo>
                  <a:pt x="2128" y="5199"/>
                </a:lnTo>
                <a:lnTo>
                  <a:pt x="3587" y="4499"/>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9025" y="3096838"/>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57350" y="211525"/>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70088" y="383000"/>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47450" y="236088"/>
            <a:ext cx="70700" cy="69950"/>
          </a:xfrm>
          <a:custGeom>
            <a:avLst/>
            <a:gdLst/>
            <a:ahLst/>
            <a:cxnLst/>
            <a:rect l="l" t="t" r="r" b="b"/>
            <a:pathLst>
              <a:path w="2828" h="2798" extrusionOk="0">
                <a:moveTo>
                  <a:pt x="1398" y="1"/>
                </a:moveTo>
                <a:cubicBezTo>
                  <a:pt x="639" y="1"/>
                  <a:pt x="0" y="609"/>
                  <a:pt x="0" y="1399"/>
                </a:cubicBezTo>
                <a:cubicBezTo>
                  <a:pt x="0" y="2159"/>
                  <a:pt x="639" y="2797"/>
                  <a:pt x="1398" y="2797"/>
                </a:cubicBezTo>
                <a:cubicBezTo>
                  <a:pt x="2189" y="2797"/>
                  <a:pt x="2827" y="2159"/>
                  <a:pt x="2827" y="1399"/>
                </a:cubicBezTo>
                <a:cubicBezTo>
                  <a:pt x="2827" y="609"/>
                  <a:pt x="218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74000" y="25990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30775" y="3615738"/>
            <a:ext cx="130725" cy="82075"/>
          </a:xfrm>
          <a:custGeom>
            <a:avLst/>
            <a:gdLst/>
            <a:ahLst/>
            <a:cxnLst/>
            <a:rect l="l" t="t" r="r" b="b"/>
            <a:pathLst>
              <a:path w="5229" h="3283" extrusionOk="0">
                <a:moveTo>
                  <a:pt x="4651" y="0"/>
                </a:moveTo>
                <a:lnTo>
                  <a:pt x="0" y="1794"/>
                </a:lnTo>
                <a:lnTo>
                  <a:pt x="578" y="3283"/>
                </a:lnTo>
                <a:lnTo>
                  <a:pt x="5228" y="149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890300" y="46041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749338" y="469863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3363626">
            <a:off x="5116706" y="440527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2"/>
          <p:cNvGrpSpPr/>
          <p:nvPr/>
        </p:nvGrpSpPr>
        <p:grpSpPr>
          <a:xfrm rot="1799935">
            <a:off x="3426723" y="-87565"/>
            <a:ext cx="1576253" cy="776953"/>
            <a:chOff x="7657574" y="2913297"/>
            <a:chExt cx="1829389" cy="901675"/>
          </a:xfrm>
        </p:grpSpPr>
        <p:sp>
          <p:nvSpPr>
            <p:cNvPr id="45" name="Google Shape;45;p2"/>
            <p:cNvSpPr/>
            <p:nvPr/>
          </p:nvSpPr>
          <p:spPr>
            <a:xfrm rot="575765" flipH="1">
              <a:off x="7696875" y="3054899"/>
              <a:ext cx="1750787" cy="618470"/>
            </a:xfrm>
            <a:custGeom>
              <a:avLst/>
              <a:gdLst/>
              <a:ahLst/>
              <a:cxnLst/>
              <a:rect l="l" t="t" r="r" b="b"/>
              <a:pathLst>
                <a:path w="70032" h="24739" extrusionOk="0">
                  <a:moveTo>
                    <a:pt x="60315" y="1"/>
                  </a:moveTo>
                  <a:cubicBezTo>
                    <a:pt x="59931" y="1"/>
                    <a:pt x="59542" y="25"/>
                    <a:pt x="59150" y="75"/>
                  </a:cubicBezTo>
                  <a:lnTo>
                    <a:pt x="8572" y="6519"/>
                  </a:lnTo>
                  <a:cubicBezTo>
                    <a:pt x="3556" y="7157"/>
                    <a:pt x="0" y="11716"/>
                    <a:pt x="638" y="16732"/>
                  </a:cubicBezTo>
                  <a:cubicBezTo>
                    <a:pt x="1227" y="21355"/>
                    <a:pt x="5174" y="24739"/>
                    <a:pt x="9717" y="24739"/>
                  </a:cubicBezTo>
                  <a:cubicBezTo>
                    <a:pt x="10101" y="24739"/>
                    <a:pt x="10490" y="24715"/>
                    <a:pt x="10882" y="24665"/>
                  </a:cubicBezTo>
                  <a:lnTo>
                    <a:pt x="61460" y="18221"/>
                  </a:lnTo>
                  <a:cubicBezTo>
                    <a:pt x="66476" y="17583"/>
                    <a:pt x="70032" y="12993"/>
                    <a:pt x="69394" y="8008"/>
                  </a:cubicBezTo>
                  <a:cubicBezTo>
                    <a:pt x="68805" y="3384"/>
                    <a:pt x="64858" y="1"/>
                    <a:pt x="60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75765" flipH="1">
              <a:off x="8289570" y="3162373"/>
              <a:ext cx="565396" cy="403522"/>
            </a:xfrm>
            <a:custGeom>
              <a:avLst/>
              <a:gdLst/>
              <a:ahLst/>
              <a:cxnLst/>
              <a:rect l="l" t="t" r="r" b="b"/>
              <a:pathLst>
                <a:path w="22616" h="16141" extrusionOk="0">
                  <a:moveTo>
                    <a:pt x="20913" y="1"/>
                  </a:moveTo>
                  <a:lnTo>
                    <a:pt x="1" y="2645"/>
                  </a:lnTo>
                  <a:lnTo>
                    <a:pt x="1703" y="16141"/>
                  </a:lnTo>
                  <a:lnTo>
                    <a:pt x="22615" y="13466"/>
                  </a:lnTo>
                  <a:lnTo>
                    <a:pt x="20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75765" flipH="1">
              <a:off x="8208473" y="3116853"/>
              <a:ext cx="56275" cy="52775"/>
            </a:xfrm>
            <a:custGeom>
              <a:avLst/>
              <a:gdLst/>
              <a:ahLst/>
              <a:cxnLst/>
              <a:rect l="l" t="t" r="r" b="b"/>
              <a:pathLst>
                <a:path w="2251" h="2111" extrusionOk="0">
                  <a:moveTo>
                    <a:pt x="1096" y="1"/>
                  </a:moveTo>
                  <a:cubicBezTo>
                    <a:pt x="1056" y="1"/>
                    <a:pt x="1015" y="3"/>
                    <a:pt x="974" y="7"/>
                  </a:cubicBezTo>
                  <a:cubicBezTo>
                    <a:pt x="396" y="68"/>
                    <a:pt x="1" y="615"/>
                    <a:pt x="62" y="1192"/>
                  </a:cubicBezTo>
                  <a:cubicBezTo>
                    <a:pt x="147" y="1731"/>
                    <a:pt x="601" y="2110"/>
                    <a:pt x="1130" y="2110"/>
                  </a:cubicBezTo>
                  <a:cubicBezTo>
                    <a:pt x="1169" y="2110"/>
                    <a:pt x="1208" y="2108"/>
                    <a:pt x="1247" y="2104"/>
                  </a:cubicBezTo>
                  <a:cubicBezTo>
                    <a:pt x="1825" y="2043"/>
                    <a:pt x="2250" y="1496"/>
                    <a:pt x="2159" y="919"/>
                  </a:cubicBezTo>
                  <a:cubicBezTo>
                    <a:pt x="2102" y="381"/>
                    <a:pt x="1650"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75765" flipH="1">
              <a:off x="8099989" y="3083881"/>
              <a:ext cx="56250" cy="52925"/>
            </a:xfrm>
            <a:custGeom>
              <a:avLst/>
              <a:gdLst/>
              <a:ahLst/>
              <a:cxnLst/>
              <a:rect l="l" t="t" r="r" b="b"/>
              <a:pathLst>
                <a:path w="2250" h="2117" extrusionOk="0">
                  <a:moveTo>
                    <a:pt x="1090" y="0"/>
                  </a:moveTo>
                  <a:cubicBezTo>
                    <a:pt x="1052" y="0"/>
                    <a:pt x="1012" y="2"/>
                    <a:pt x="973" y="6"/>
                  </a:cubicBezTo>
                  <a:cubicBezTo>
                    <a:pt x="396" y="98"/>
                    <a:pt x="0" y="614"/>
                    <a:pt x="61" y="1192"/>
                  </a:cubicBezTo>
                  <a:cubicBezTo>
                    <a:pt x="116" y="1717"/>
                    <a:pt x="573" y="2116"/>
                    <a:pt x="1090" y="2116"/>
                  </a:cubicBezTo>
                  <a:cubicBezTo>
                    <a:pt x="1142" y="2116"/>
                    <a:pt x="1194" y="2112"/>
                    <a:pt x="1247" y="2104"/>
                  </a:cubicBezTo>
                  <a:cubicBezTo>
                    <a:pt x="1824" y="2043"/>
                    <a:pt x="2250" y="1496"/>
                    <a:pt x="2159" y="918"/>
                  </a:cubicBezTo>
                  <a:cubicBezTo>
                    <a:pt x="2102" y="380"/>
                    <a:pt x="1623" y="0"/>
                    <a:pt x="1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75765" flipH="1">
              <a:off x="7992267" y="3050948"/>
              <a:ext cx="55475" cy="52925"/>
            </a:xfrm>
            <a:custGeom>
              <a:avLst/>
              <a:gdLst/>
              <a:ahLst/>
              <a:cxnLst/>
              <a:rect l="l" t="t" r="r" b="b"/>
              <a:pathLst>
                <a:path w="2219" h="2117" extrusionOk="0">
                  <a:moveTo>
                    <a:pt x="1090" y="1"/>
                  </a:moveTo>
                  <a:cubicBezTo>
                    <a:pt x="1051" y="1"/>
                    <a:pt x="1012" y="3"/>
                    <a:pt x="973" y="7"/>
                  </a:cubicBezTo>
                  <a:cubicBezTo>
                    <a:pt x="395" y="98"/>
                    <a:pt x="0" y="615"/>
                    <a:pt x="61" y="1192"/>
                  </a:cubicBezTo>
                  <a:cubicBezTo>
                    <a:pt x="116" y="1717"/>
                    <a:pt x="573" y="2117"/>
                    <a:pt x="1089" y="2117"/>
                  </a:cubicBezTo>
                  <a:cubicBezTo>
                    <a:pt x="1141" y="2117"/>
                    <a:pt x="1194" y="2113"/>
                    <a:pt x="1246" y="2104"/>
                  </a:cubicBezTo>
                  <a:cubicBezTo>
                    <a:pt x="1824" y="2043"/>
                    <a:pt x="2219" y="1496"/>
                    <a:pt x="2158" y="919"/>
                  </a:cubicBezTo>
                  <a:cubicBezTo>
                    <a:pt x="2101" y="381"/>
                    <a:pt x="1622"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75765" flipH="1">
              <a:off x="8175375" y="3226086"/>
              <a:ext cx="56250" cy="52775"/>
            </a:xfrm>
            <a:custGeom>
              <a:avLst/>
              <a:gdLst/>
              <a:ahLst/>
              <a:cxnLst/>
              <a:rect l="l" t="t" r="r" b="b"/>
              <a:pathLst>
                <a:path w="2250" h="2111" extrusionOk="0">
                  <a:moveTo>
                    <a:pt x="1090" y="1"/>
                  </a:moveTo>
                  <a:cubicBezTo>
                    <a:pt x="1052" y="1"/>
                    <a:pt x="1012" y="3"/>
                    <a:pt x="973" y="7"/>
                  </a:cubicBezTo>
                  <a:cubicBezTo>
                    <a:pt x="396" y="68"/>
                    <a:pt x="0" y="615"/>
                    <a:pt x="61" y="1192"/>
                  </a:cubicBezTo>
                  <a:cubicBezTo>
                    <a:pt x="146" y="1731"/>
                    <a:pt x="601" y="2110"/>
                    <a:pt x="1130" y="2110"/>
                  </a:cubicBezTo>
                  <a:cubicBezTo>
                    <a:pt x="1168" y="2110"/>
                    <a:pt x="1207" y="2108"/>
                    <a:pt x="1247" y="2104"/>
                  </a:cubicBezTo>
                  <a:cubicBezTo>
                    <a:pt x="1824" y="2043"/>
                    <a:pt x="2250" y="1496"/>
                    <a:pt x="2158" y="919"/>
                  </a:cubicBezTo>
                  <a:cubicBezTo>
                    <a:pt x="2102" y="381"/>
                    <a:pt x="162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75765" flipH="1">
              <a:off x="8066869" y="3193114"/>
              <a:ext cx="56275" cy="52900"/>
            </a:xfrm>
            <a:custGeom>
              <a:avLst/>
              <a:gdLst/>
              <a:ahLst/>
              <a:cxnLst/>
              <a:rect l="l" t="t" r="r" b="b"/>
              <a:pathLst>
                <a:path w="2251" h="2116" extrusionOk="0">
                  <a:moveTo>
                    <a:pt x="1091" y="0"/>
                  </a:moveTo>
                  <a:cubicBezTo>
                    <a:pt x="1052" y="0"/>
                    <a:pt x="1013" y="2"/>
                    <a:pt x="974" y="6"/>
                  </a:cubicBezTo>
                  <a:cubicBezTo>
                    <a:pt x="396" y="98"/>
                    <a:pt x="1" y="614"/>
                    <a:pt x="62" y="1192"/>
                  </a:cubicBezTo>
                  <a:cubicBezTo>
                    <a:pt x="145" y="1717"/>
                    <a:pt x="579" y="2116"/>
                    <a:pt x="1091" y="2116"/>
                  </a:cubicBezTo>
                  <a:cubicBezTo>
                    <a:pt x="1142" y="2116"/>
                    <a:pt x="1195" y="2112"/>
                    <a:pt x="1247" y="2104"/>
                  </a:cubicBezTo>
                  <a:cubicBezTo>
                    <a:pt x="1825" y="2043"/>
                    <a:pt x="2250" y="1496"/>
                    <a:pt x="2159" y="918"/>
                  </a:cubicBezTo>
                  <a:cubicBezTo>
                    <a:pt x="2102" y="380"/>
                    <a:pt x="1623" y="0"/>
                    <a:pt x="1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75765" flipH="1">
              <a:off x="7959145" y="3160181"/>
              <a:ext cx="55500" cy="52925"/>
            </a:xfrm>
            <a:custGeom>
              <a:avLst/>
              <a:gdLst/>
              <a:ahLst/>
              <a:cxnLst/>
              <a:rect l="l" t="t" r="r" b="b"/>
              <a:pathLst>
                <a:path w="2220" h="2117" extrusionOk="0">
                  <a:moveTo>
                    <a:pt x="1091" y="1"/>
                  </a:moveTo>
                  <a:cubicBezTo>
                    <a:pt x="1052" y="1"/>
                    <a:pt x="1012" y="3"/>
                    <a:pt x="973" y="7"/>
                  </a:cubicBezTo>
                  <a:cubicBezTo>
                    <a:pt x="396" y="98"/>
                    <a:pt x="1" y="615"/>
                    <a:pt x="61" y="1192"/>
                  </a:cubicBezTo>
                  <a:cubicBezTo>
                    <a:pt x="117" y="1717"/>
                    <a:pt x="574" y="2116"/>
                    <a:pt x="1090" y="2116"/>
                  </a:cubicBezTo>
                  <a:cubicBezTo>
                    <a:pt x="1142" y="2116"/>
                    <a:pt x="1194" y="2112"/>
                    <a:pt x="1247" y="2104"/>
                  </a:cubicBezTo>
                  <a:cubicBezTo>
                    <a:pt x="1824" y="2043"/>
                    <a:pt x="2219" y="1496"/>
                    <a:pt x="2159" y="919"/>
                  </a:cubicBezTo>
                  <a:cubicBezTo>
                    <a:pt x="2102" y="381"/>
                    <a:pt x="1623"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75765" flipH="1">
              <a:off x="8142253" y="3335319"/>
              <a:ext cx="56275" cy="52775"/>
            </a:xfrm>
            <a:custGeom>
              <a:avLst/>
              <a:gdLst/>
              <a:ahLst/>
              <a:cxnLst/>
              <a:rect l="l" t="t" r="r" b="b"/>
              <a:pathLst>
                <a:path w="2251" h="2111" extrusionOk="0">
                  <a:moveTo>
                    <a:pt x="1091" y="1"/>
                  </a:moveTo>
                  <a:cubicBezTo>
                    <a:pt x="1052" y="1"/>
                    <a:pt x="1013" y="3"/>
                    <a:pt x="974" y="7"/>
                  </a:cubicBezTo>
                  <a:cubicBezTo>
                    <a:pt x="396" y="68"/>
                    <a:pt x="1" y="615"/>
                    <a:pt x="62" y="1192"/>
                  </a:cubicBezTo>
                  <a:cubicBezTo>
                    <a:pt x="147" y="1730"/>
                    <a:pt x="601" y="2110"/>
                    <a:pt x="1130" y="2110"/>
                  </a:cubicBezTo>
                  <a:cubicBezTo>
                    <a:pt x="1169" y="2110"/>
                    <a:pt x="1208" y="2108"/>
                    <a:pt x="1247" y="2104"/>
                  </a:cubicBezTo>
                  <a:cubicBezTo>
                    <a:pt x="1825" y="2043"/>
                    <a:pt x="2250" y="1496"/>
                    <a:pt x="2159" y="919"/>
                  </a:cubicBezTo>
                  <a:cubicBezTo>
                    <a:pt x="2102" y="380"/>
                    <a:pt x="1623"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75765" flipH="1">
              <a:off x="8033784" y="3302348"/>
              <a:ext cx="56250" cy="52750"/>
            </a:xfrm>
            <a:custGeom>
              <a:avLst/>
              <a:gdLst/>
              <a:ahLst/>
              <a:cxnLst/>
              <a:rect l="l" t="t" r="r" b="b"/>
              <a:pathLst>
                <a:path w="2250" h="2110" extrusionOk="0">
                  <a:moveTo>
                    <a:pt x="1090" y="0"/>
                  </a:moveTo>
                  <a:cubicBezTo>
                    <a:pt x="1052" y="0"/>
                    <a:pt x="1012" y="2"/>
                    <a:pt x="973" y="6"/>
                  </a:cubicBezTo>
                  <a:cubicBezTo>
                    <a:pt x="396" y="67"/>
                    <a:pt x="0" y="614"/>
                    <a:pt x="61" y="1192"/>
                  </a:cubicBezTo>
                  <a:cubicBezTo>
                    <a:pt x="146" y="1730"/>
                    <a:pt x="601" y="2110"/>
                    <a:pt x="1130" y="2110"/>
                  </a:cubicBezTo>
                  <a:cubicBezTo>
                    <a:pt x="1168" y="2110"/>
                    <a:pt x="1207" y="2108"/>
                    <a:pt x="1247" y="2104"/>
                  </a:cubicBezTo>
                  <a:cubicBezTo>
                    <a:pt x="1824" y="2043"/>
                    <a:pt x="2250" y="1496"/>
                    <a:pt x="2159" y="918"/>
                  </a:cubicBezTo>
                  <a:cubicBezTo>
                    <a:pt x="2102" y="380"/>
                    <a:pt x="1623" y="0"/>
                    <a:pt x="1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75765" flipH="1">
              <a:off x="7926047" y="3269414"/>
              <a:ext cx="55475" cy="52925"/>
            </a:xfrm>
            <a:custGeom>
              <a:avLst/>
              <a:gdLst/>
              <a:ahLst/>
              <a:cxnLst/>
              <a:rect l="l" t="t" r="r" b="b"/>
              <a:pathLst>
                <a:path w="2219" h="2117" extrusionOk="0">
                  <a:moveTo>
                    <a:pt x="1090" y="1"/>
                  </a:moveTo>
                  <a:cubicBezTo>
                    <a:pt x="1051" y="1"/>
                    <a:pt x="1012" y="3"/>
                    <a:pt x="973" y="7"/>
                  </a:cubicBezTo>
                  <a:cubicBezTo>
                    <a:pt x="395" y="98"/>
                    <a:pt x="0" y="615"/>
                    <a:pt x="61" y="1192"/>
                  </a:cubicBezTo>
                  <a:cubicBezTo>
                    <a:pt x="116" y="1717"/>
                    <a:pt x="573" y="2116"/>
                    <a:pt x="1089" y="2116"/>
                  </a:cubicBezTo>
                  <a:cubicBezTo>
                    <a:pt x="1141" y="2116"/>
                    <a:pt x="1194" y="2112"/>
                    <a:pt x="1246" y="2104"/>
                  </a:cubicBezTo>
                  <a:cubicBezTo>
                    <a:pt x="1824" y="2043"/>
                    <a:pt x="2219" y="1496"/>
                    <a:pt x="2158" y="919"/>
                  </a:cubicBezTo>
                  <a:cubicBezTo>
                    <a:pt x="2073" y="380"/>
                    <a:pt x="1619"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7"/>
        <p:cNvGrpSpPr/>
        <p:nvPr/>
      </p:nvGrpSpPr>
      <p:grpSpPr>
        <a:xfrm>
          <a:off x="0" y="0"/>
          <a:ext cx="0" cy="0"/>
          <a:chOff x="0" y="0"/>
          <a:chExt cx="0" cy="0"/>
        </a:xfrm>
      </p:grpSpPr>
      <p:sp>
        <p:nvSpPr>
          <p:cNvPr id="248" name="Google Shape;248;p11"/>
          <p:cNvSpPr txBox="1">
            <a:spLocks noGrp="1"/>
          </p:cNvSpPr>
          <p:nvPr>
            <p:ph type="title" hasCustomPrompt="1"/>
          </p:nvPr>
        </p:nvSpPr>
        <p:spPr>
          <a:xfrm>
            <a:off x="2270400" y="1722000"/>
            <a:ext cx="4603200" cy="131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249" name="Google Shape;249;p11"/>
          <p:cNvGrpSpPr/>
          <p:nvPr/>
        </p:nvGrpSpPr>
        <p:grpSpPr>
          <a:xfrm flipH="1">
            <a:off x="6657089" y="-792706"/>
            <a:ext cx="2795934" cy="1995358"/>
            <a:chOff x="-614874" y="-730680"/>
            <a:chExt cx="3476233" cy="2480863"/>
          </a:xfrm>
        </p:grpSpPr>
        <p:sp>
          <p:nvSpPr>
            <p:cNvPr id="250" name="Google Shape;250;p11"/>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1"/>
          <p:cNvGrpSpPr/>
          <p:nvPr/>
        </p:nvGrpSpPr>
        <p:grpSpPr>
          <a:xfrm>
            <a:off x="-536660" y="3692368"/>
            <a:ext cx="2499766" cy="1716362"/>
            <a:chOff x="-366650" y="3879589"/>
            <a:chExt cx="2217874" cy="1522813"/>
          </a:xfrm>
        </p:grpSpPr>
        <p:sp>
          <p:nvSpPr>
            <p:cNvPr id="254" name="Google Shape;254;p11"/>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1"/>
          <p:cNvSpPr txBox="1">
            <a:spLocks noGrp="1"/>
          </p:cNvSpPr>
          <p:nvPr>
            <p:ph type="subTitle" idx="1"/>
          </p:nvPr>
        </p:nvSpPr>
        <p:spPr>
          <a:xfrm>
            <a:off x="2270400" y="3037800"/>
            <a:ext cx="46032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7" name="Google Shape;257;p11"/>
          <p:cNvSpPr/>
          <p:nvPr/>
        </p:nvSpPr>
        <p:spPr>
          <a:xfrm rot="10800000" flipH="1">
            <a:off x="697432" y="349197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rot="10800000" flipH="1">
            <a:off x="3630557" y="4547025"/>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rot="10800000" flipH="1">
            <a:off x="8685445" y="153046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rot="10800000" flipH="1">
            <a:off x="4832370" y="571075"/>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3363626">
            <a:off x="334876" y="8717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10800000" flipH="1">
            <a:off x="2643307" y="342375"/>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4"/>
        <p:cNvGrpSpPr/>
        <p:nvPr/>
      </p:nvGrpSpPr>
      <p:grpSpPr>
        <a:xfrm>
          <a:off x="0" y="0"/>
          <a:ext cx="0" cy="0"/>
          <a:chOff x="0" y="0"/>
          <a:chExt cx="0" cy="0"/>
        </a:xfrm>
      </p:grpSpPr>
      <p:grpSp>
        <p:nvGrpSpPr>
          <p:cNvPr id="265" name="Google Shape;265;p13"/>
          <p:cNvGrpSpPr/>
          <p:nvPr/>
        </p:nvGrpSpPr>
        <p:grpSpPr>
          <a:xfrm>
            <a:off x="-505287" y="-747740"/>
            <a:ext cx="2976764" cy="1899573"/>
            <a:chOff x="-505272" y="-747714"/>
            <a:chExt cx="3536189" cy="2256561"/>
          </a:xfrm>
        </p:grpSpPr>
        <p:sp>
          <p:nvSpPr>
            <p:cNvPr id="266" name="Google Shape;266;p13"/>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3"/>
          <p:cNvSpPr/>
          <p:nvPr/>
        </p:nvSpPr>
        <p:spPr>
          <a:xfrm rot="10783079" flipH="1">
            <a:off x="6619069" y="4423641"/>
            <a:ext cx="2969840" cy="139329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rot="10783079" flipH="1">
            <a:off x="6716641" y="4682651"/>
            <a:ext cx="2597615" cy="1327189"/>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2" name="Google Shape;272;p13"/>
          <p:cNvSpPr txBox="1">
            <a:spLocks noGrp="1"/>
          </p:cNvSpPr>
          <p:nvPr>
            <p:ph type="title" idx="2" hasCustomPrompt="1"/>
          </p:nvPr>
        </p:nvSpPr>
        <p:spPr>
          <a:xfrm>
            <a:off x="854475" y="1658688"/>
            <a:ext cx="1026900" cy="811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3" name="Google Shape;273;p13"/>
          <p:cNvSpPr txBox="1">
            <a:spLocks noGrp="1"/>
          </p:cNvSpPr>
          <p:nvPr>
            <p:ph type="subTitle" idx="1"/>
          </p:nvPr>
        </p:nvSpPr>
        <p:spPr>
          <a:xfrm>
            <a:off x="2033777" y="2026700"/>
            <a:ext cx="25383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4" name="Google Shape;274;p13"/>
          <p:cNvSpPr txBox="1">
            <a:spLocks noGrp="1"/>
          </p:cNvSpPr>
          <p:nvPr>
            <p:ph type="subTitle" idx="3"/>
          </p:nvPr>
        </p:nvSpPr>
        <p:spPr>
          <a:xfrm>
            <a:off x="2033777" y="1593800"/>
            <a:ext cx="2538300" cy="4329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5" name="Google Shape;275;p13"/>
          <p:cNvSpPr txBox="1">
            <a:spLocks noGrp="1"/>
          </p:cNvSpPr>
          <p:nvPr>
            <p:ph type="title" idx="4" hasCustomPrompt="1"/>
          </p:nvPr>
        </p:nvSpPr>
        <p:spPr>
          <a:xfrm>
            <a:off x="4724475" y="1658700"/>
            <a:ext cx="1026900" cy="81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6" name="Google Shape;276;p13"/>
          <p:cNvSpPr txBox="1">
            <a:spLocks noGrp="1"/>
          </p:cNvSpPr>
          <p:nvPr>
            <p:ph type="subTitle" idx="5"/>
          </p:nvPr>
        </p:nvSpPr>
        <p:spPr>
          <a:xfrm>
            <a:off x="5903777" y="2026700"/>
            <a:ext cx="25383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13"/>
          <p:cNvSpPr txBox="1">
            <a:spLocks noGrp="1"/>
          </p:cNvSpPr>
          <p:nvPr>
            <p:ph type="subTitle" idx="6"/>
          </p:nvPr>
        </p:nvSpPr>
        <p:spPr>
          <a:xfrm>
            <a:off x="5903777" y="1593800"/>
            <a:ext cx="2538300" cy="4329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13"/>
          <p:cNvSpPr txBox="1">
            <a:spLocks noGrp="1"/>
          </p:cNvSpPr>
          <p:nvPr>
            <p:ph type="title" idx="7" hasCustomPrompt="1"/>
          </p:nvPr>
        </p:nvSpPr>
        <p:spPr>
          <a:xfrm>
            <a:off x="854475" y="3331175"/>
            <a:ext cx="1026900" cy="81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9" name="Google Shape;279;p13"/>
          <p:cNvSpPr txBox="1">
            <a:spLocks noGrp="1"/>
          </p:cNvSpPr>
          <p:nvPr>
            <p:ph type="subTitle" idx="8"/>
          </p:nvPr>
        </p:nvSpPr>
        <p:spPr>
          <a:xfrm>
            <a:off x="2033777" y="3690425"/>
            <a:ext cx="25383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13"/>
          <p:cNvSpPr txBox="1">
            <a:spLocks noGrp="1"/>
          </p:cNvSpPr>
          <p:nvPr>
            <p:ph type="subTitle" idx="9"/>
          </p:nvPr>
        </p:nvSpPr>
        <p:spPr>
          <a:xfrm>
            <a:off x="2033777" y="3257525"/>
            <a:ext cx="2538300" cy="4329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13"/>
          <p:cNvSpPr txBox="1">
            <a:spLocks noGrp="1"/>
          </p:cNvSpPr>
          <p:nvPr>
            <p:ph type="title" idx="13" hasCustomPrompt="1"/>
          </p:nvPr>
        </p:nvSpPr>
        <p:spPr>
          <a:xfrm>
            <a:off x="4724475" y="3331175"/>
            <a:ext cx="1026900" cy="81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2" name="Google Shape;282;p13"/>
          <p:cNvSpPr txBox="1">
            <a:spLocks noGrp="1"/>
          </p:cNvSpPr>
          <p:nvPr>
            <p:ph type="subTitle" idx="14"/>
          </p:nvPr>
        </p:nvSpPr>
        <p:spPr>
          <a:xfrm>
            <a:off x="5903777" y="3690425"/>
            <a:ext cx="25383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13"/>
          <p:cNvSpPr txBox="1">
            <a:spLocks noGrp="1"/>
          </p:cNvSpPr>
          <p:nvPr>
            <p:ph type="subTitle" idx="15"/>
          </p:nvPr>
        </p:nvSpPr>
        <p:spPr>
          <a:xfrm>
            <a:off x="5903777" y="3257525"/>
            <a:ext cx="2538300" cy="4329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84" name="Google Shape;284;p13"/>
          <p:cNvGrpSpPr/>
          <p:nvPr/>
        </p:nvGrpSpPr>
        <p:grpSpPr>
          <a:xfrm>
            <a:off x="7484200" y="158825"/>
            <a:ext cx="1263425" cy="1215625"/>
            <a:chOff x="1556275" y="2369925"/>
            <a:chExt cx="1263425" cy="1215625"/>
          </a:xfrm>
        </p:grpSpPr>
        <p:sp>
          <p:nvSpPr>
            <p:cNvPr id="285" name="Google Shape;285;p13"/>
            <p:cNvSpPr/>
            <p:nvPr/>
          </p:nvSpPr>
          <p:spPr>
            <a:xfrm>
              <a:off x="1556275" y="2369925"/>
              <a:ext cx="1263425" cy="1142150"/>
            </a:xfrm>
            <a:custGeom>
              <a:avLst/>
              <a:gdLst/>
              <a:ahLst/>
              <a:cxnLst/>
              <a:rect l="l" t="t" r="r" b="b"/>
              <a:pathLst>
                <a:path w="50537" h="45686" extrusionOk="0">
                  <a:moveTo>
                    <a:pt x="26018" y="1"/>
                  </a:moveTo>
                  <a:cubicBezTo>
                    <a:pt x="22844" y="1"/>
                    <a:pt x="19688" y="593"/>
                    <a:pt x="16779" y="1757"/>
                  </a:cubicBezTo>
                  <a:cubicBezTo>
                    <a:pt x="12310" y="3558"/>
                    <a:pt x="8407" y="6660"/>
                    <a:pt x="6005" y="11030"/>
                  </a:cubicBezTo>
                  <a:cubicBezTo>
                    <a:pt x="1" y="21905"/>
                    <a:pt x="3036" y="37182"/>
                    <a:pt x="13877" y="43220"/>
                  </a:cubicBezTo>
                  <a:cubicBezTo>
                    <a:pt x="16937" y="44910"/>
                    <a:pt x="20291" y="45685"/>
                    <a:pt x="23664" y="45685"/>
                  </a:cubicBezTo>
                  <a:cubicBezTo>
                    <a:pt x="32280" y="45685"/>
                    <a:pt x="41028" y="40627"/>
                    <a:pt x="45367" y="32813"/>
                  </a:cubicBezTo>
                  <a:cubicBezTo>
                    <a:pt x="50537" y="23473"/>
                    <a:pt x="49369" y="12631"/>
                    <a:pt x="42031" y="5927"/>
                  </a:cubicBezTo>
                  <a:cubicBezTo>
                    <a:pt x="40830" y="4826"/>
                    <a:pt x="39462" y="3858"/>
                    <a:pt x="37928" y="3025"/>
                  </a:cubicBezTo>
                  <a:cubicBezTo>
                    <a:pt x="34259" y="993"/>
                    <a:pt x="30124" y="1"/>
                    <a:pt x="26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1757250" y="2865450"/>
              <a:ext cx="917350" cy="477800"/>
            </a:xfrm>
            <a:custGeom>
              <a:avLst/>
              <a:gdLst/>
              <a:ahLst/>
              <a:cxnLst/>
              <a:rect l="l" t="t" r="r" b="b"/>
              <a:pathLst>
                <a:path w="36694" h="19112" extrusionOk="0">
                  <a:moveTo>
                    <a:pt x="6127" y="0"/>
                  </a:moveTo>
                  <a:cubicBezTo>
                    <a:pt x="4873" y="0"/>
                    <a:pt x="3517" y="568"/>
                    <a:pt x="2002" y="2017"/>
                  </a:cubicBezTo>
                  <a:cubicBezTo>
                    <a:pt x="1" y="3985"/>
                    <a:pt x="1235" y="12992"/>
                    <a:pt x="9641" y="17094"/>
                  </a:cubicBezTo>
                  <a:cubicBezTo>
                    <a:pt x="11509" y="17995"/>
                    <a:pt x="13711" y="18662"/>
                    <a:pt x="16279" y="18962"/>
                  </a:cubicBezTo>
                  <a:cubicBezTo>
                    <a:pt x="17098" y="19064"/>
                    <a:pt x="17891" y="19112"/>
                    <a:pt x="18658" y="19112"/>
                  </a:cubicBezTo>
                  <a:cubicBezTo>
                    <a:pt x="21671" y="19112"/>
                    <a:pt x="24286" y="18371"/>
                    <a:pt x="26520" y="17228"/>
                  </a:cubicBezTo>
                  <a:cubicBezTo>
                    <a:pt x="33658" y="13525"/>
                    <a:pt x="36694" y="5486"/>
                    <a:pt x="35226" y="3018"/>
                  </a:cubicBezTo>
                  <a:cubicBezTo>
                    <a:pt x="34921" y="2498"/>
                    <a:pt x="34423" y="2276"/>
                    <a:pt x="33779" y="2276"/>
                  </a:cubicBezTo>
                  <a:cubicBezTo>
                    <a:pt x="33226" y="2276"/>
                    <a:pt x="32564" y="2440"/>
                    <a:pt x="31824" y="2718"/>
                  </a:cubicBezTo>
                  <a:cubicBezTo>
                    <a:pt x="30623" y="3151"/>
                    <a:pt x="29255" y="3852"/>
                    <a:pt x="27754" y="4586"/>
                  </a:cubicBezTo>
                  <a:cubicBezTo>
                    <a:pt x="24837" y="6087"/>
                    <a:pt x="21607" y="7756"/>
                    <a:pt x="19024" y="7756"/>
                  </a:cubicBezTo>
                  <a:cubicBezTo>
                    <a:pt x="18565" y="7756"/>
                    <a:pt x="18126" y="7703"/>
                    <a:pt x="17714" y="7588"/>
                  </a:cubicBezTo>
                  <a:cubicBezTo>
                    <a:pt x="15645" y="7054"/>
                    <a:pt x="13844" y="5219"/>
                    <a:pt x="12076" y="3518"/>
                  </a:cubicBezTo>
                  <a:cubicBezTo>
                    <a:pt x="10742" y="2251"/>
                    <a:pt x="9441" y="1050"/>
                    <a:pt x="8007" y="416"/>
                  </a:cubicBezTo>
                  <a:cubicBezTo>
                    <a:pt x="7402" y="154"/>
                    <a:pt x="6778" y="0"/>
                    <a:pt x="6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1999100" y="3193550"/>
              <a:ext cx="537900" cy="392000"/>
            </a:xfrm>
            <a:custGeom>
              <a:avLst/>
              <a:gdLst/>
              <a:ahLst/>
              <a:cxnLst/>
              <a:rect l="l" t="t" r="r" b="b"/>
              <a:pathLst>
                <a:path w="21516" h="15680" extrusionOk="0">
                  <a:moveTo>
                    <a:pt x="9756" y="1"/>
                  </a:moveTo>
                  <a:cubicBezTo>
                    <a:pt x="4938" y="1"/>
                    <a:pt x="1803" y="2043"/>
                    <a:pt x="0" y="3970"/>
                  </a:cubicBezTo>
                  <a:cubicBezTo>
                    <a:pt x="1835" y="4871"/>
                    <a:pt x="4037" y="5538"/>
                    <a:pt x="6605" y="5838"/>
                  </a:cubicBezTo>
                  <a:cubicBezTo>
                    <a:pt x="6605" y="5838"/>
                    <a:pt x="7574" y="15679"/>
                    <a:pt x="12806" y="15679"/>
                  </a:cubicBezTo>
                  <a:cubicBezTo>
                    <a:pt x="12980" y="15679"/>
                    <a:pt x="13159" y="15668"/>
                    <a:pt x="13343" y="15645"/>
                  </a:cubicBezTo>
                  <a:cubicBezTo>
                    <a:pt x="19348" y="14912"/>
                    <a:pt x="21516" y="9007"/>
                    <a:pt x="18113" y="3370"/>
                  </a:cubicBezTo>
                  <a:cubicBezTo>
                    <a:pt x="16746" y="1102"/>
                    <a:pt x="13477" y="201"/>
                    <a:pt x="10842" y="34"/>
                  </a:cubicBezTo>
                  <a:cubicBezTo>
                    <a:pt x="10470" y="12"/>
                    <a:pt x="10109" y="1"/>
                    <a:pt x="9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700" y="3161875"/>
              <a:ext cx="208500" cy="165975"/>
            </a:xfrm>
            <a:custGeom>
              <a:avLst/>
              <a:gdLst/>
              <a:ahLst/>
              <a:cxnLst/>
              <a:rect l="l" t="t" r="r" b="b"/>
              <a:pathLst>
                <a:path w="8340" h="6639" extrusionOk="0">
                  <a:moveTo>
                    <a:pt x="3603" y="0"/>
                  </a:moveTo>
                  <a:lnTo>
                    <a:pt x="0" y="734"/>
                  </a:lnTo>
                  <a:cubicBezTo>
                    <a:pt x="0" y="734"/>
                    <a:pt x="7139" y="1235"/>
                    <a:pt x="7706" y="6638"/>
                  </a:cubicBezTo>
                  <a:cubicBezTo>
                    <a:pt x="8339" y="734"/>
                    <a:pt x="3603" y="0"/>
                    <a:pt x="3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1914875" y="2875825"/>
              <a:ext cx="144300" cy="137375"/>
            </a:xfrm>
            <a:custGeom>
              <a:avLst/>
              <a:gdLst/>
              <a:ahLst/>
              <a:cxnLst/>
              <a:rect l="l" t="t" r="r" b="b"/>
              <a:pathLst>
                <a:path w="5772" h="5495" extrusionOk="0">
                  <a:moveTo>
                    <a:pt x="1735" y="1"/>
                  </a:moveTo>
                  <a:cubicBezTo>
                    <a:pt x="901" y="1502"/>
                    <a:pt x="0" y="3937"/>
                    <a:pt x="1768" y="5171"/>
                  </a:cubicBezTo>
                  <a:cubicBezTo>
                    <a:pt x="2105" y="5396"/>
                    <a:pt x="2441" y="5494"/>
                    <a:pt x="2770" y="5494"/>
                  </a:cubicBezTo>
                  <a:cubicBezTo>
                    <a:pt x="3907" y="5494"/>
                    <a:pt x="4969" y="4319"/>
                    <a:pt x="5771" y="3103"/>
                  </a:cubicBezTo>
                  <a:cubicBezTo>
                    <a:pt x="4437" y="1836"/>
                    <a:pt x="3136" y="635"/>
                    <a:pt x="1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451925" y="2933375"/>
              <a:ext cx="106775" cy="95275"/>
            </a:xfrm>
            <a:custGeom>
              <a:avLst/>
              <a:gdLst/>
              <a:ahLst/>
              <a:cxnLst/>
              <a:rect l="l" t="t" r="r" b="b"/>
              <a:pathLst>
                <a:path w="4271" h="3811" extrusionOk="0">
                  <a:moveTo>
                    <a:pt x="4037" y="1"/>
                  </a:moveTo>
                  <a:lnTo>
                    <a:pt x="4037" y="1"/>
                  </a:lnTo>
                  <a:cubicBezTo>
                    <a:pt x="2836" y="434"/>
                    <a:pt x="1468" y="1135"/>
                    <a:pt x="0" y="1869"/>
                  </a:cubicBezTo>
                  <a:cubicBezTo>
                    <a:pt x="392" y="2860"/>
                    <a:pt x="1028" y="3811"/>
                    <a:pt x="1941" y="3811"/>
                  </a:cubicBezTo>
                  <a:cubicBezTo>
                    <a:pt x="2195" y="3811"/>
                    <a:pt x="2471" y="3737"/>
                    <a:pt x="2769" y="3570"/>
                  </a:cubicBezTo>
                  <a:cubicBezTo>
                    <a:pt x="4237" y="2769"/>
                    <a:pt x="4270" y="1168"/>
                    <a:pt x="4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804800" y="2679850"/>
              <a:ext cx="115100" cy="115950"/>
            </a:xfrm>
            <a:custGeom>
              <a:avLst/>
              <a:gdLst/>
              <a:ahLst/>
              <a:cxnLst/>
              <a:rect l="l" t="t" r="r" b="b"/>
              <a:pathLst>
                <a:path w="4604" h="4638" extrusionOk="0">
                  <a:moveTo>
                    <a:pt x="2302" y="1"/>
                  </a:moveTo>
                  <a:cubicBezTo>
                    <a:pt x="1034" y="1"/>
                    <a:pt x="0" y="1035"/>
                    <a:pt x="0" y="2336"/>
                  </a:cubicBezTo>
                  <a:cubicBezTo>
                    <a:pt x="0" y="3603"/>
                    <a:pt x="1034" y="4638"/>
                    <a:pt x="2302" y="4638"/>
                  </a:cubicBezTo>
                  <a:cubicBezTo>
                    <a:pt x="3569" y="4638"/>
                    <a:pt x="4604" y="3603"/>
                    <a:pt x="4604" y="2336"/>
                  </a:cubicBezTo>
                  <a:cubicBezTo>
                    <a:pt x="4604" y="1035"/>
                    <a:pt x="3569" y="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1821475" y="2697375"/>
              <a:ext cx="81750" cy="81750"/>
            </a:xfrm>
            <a:custGeom>
              <a:avLst/>
              <a:gdLst/>
              <a:ahLst/>
              <a:cxnLst/>
              <a:rect l="l" t="t" r="r" b="b"/>
              <a:pathLst>
                <a:path w="3270" h="3270" extrusionOk="0">
                  <a:moveTo>
                    <a:pt x="1635" y="0"/>
                  </a:moveTo>
                  <a:cubicBezTo>
                    <a:pt x="734" y="0"/>
                    <a:pt x="0" y="734"/>
                    <a:pt x="0" y="1635"/>
                  </a:cubicBezTo>
                  <a:cubicBezTo>
                    <a:pt x="0" y="2536"/>
                    <a:pt x="734" y="3269"/>
                    <a:pt x="1635" y="3269"/>
                  </a:cubicBezTo>
                  <a:cubicBezTo>
                    <a:pt x="2536" y="3269"/>
                    <a:pt x="3269" y="2536"/>
                    <a:pt x="3269" y="1635"/>
                  </a:cubicBezTo>
                  <a:cubicBezTo>
                    <a:pt x="3269" y="734"/>
                    <a:pt x="2536" y="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589525" y="2738225"/>
              <a:ext cx="115925" cy="115125"/>
            </a:xfrm>
            <a:custGeom>
              <a:avLst/>
              <a:gdLst/>
              <a:ahLst/>
              <a:cxnLst/>
              <a:rect l="l" t="t" r="r" b="b"/>
              <a:pathLst>
                <a:path w="4637" h="4605" extrusionOk="0">
                  <a:moveTo>
                    <a:pt x="2302" y="1"/>
                  </a:moveTo>
                  <a:cubicBezTo>
                    <a:pt x="1034" y="1"/>
                    <a:pt x="0" y="1035"/>
                    <a:pt x="0" y="2303"/>
                  </a:cubicBezTo>
                  <a:cubicBezTo>
                    <a:pt x="0" y="3570"/>
                    <a:pt x="1034" y="4604"/>
                    <a:pt x="2302" y="4604"/>
                  </a:cubicBezTo>
                  <a:cubicBezTo>
                    <a:pt x="3570" y="4604"/>
                    <a:pt x="4637" y="3570"/>
                    <a:pt x="4637" y="2303"/>
                  </a:cubicBezTo>
                  <a:cubicBezTo>
                    <a:pt x="4637" y="1035"/>
                    <a:pt x="3570" y="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2606200" y="2754925"/>
              <a:ext cx="81750" cy="81750"/>
            </a:xfrm>
            <a:custGeom>
              <a:avLst/>
              <a:gdLst/>
              <a:ahLst/>
              <a:cxnLst/>
              <a:rect l="l" t="t" r="r" b="b"/>
              <a:pathLst>
                <a:path w="3270" h="3270" extrusionOk="0">
                  <a:moveTo>
                    <a:pt x="1635" y="0"/>
                  </a:moveTo>
                  <a:cubicBezTo>
                    <a:pt x="734" y="0"/>
                    <a:pt x="0" y="734"/>
                    <a:pt x="0" y="1635"/>
                  </a:cubicBezTo>
                  <a:cubicBezTo>
                    <a:pt x="0" y="2535"/>
                    <a:pt x="734" y="3269"/>
                    <a:pt x="1635" y="3269"/>
                  </a:cubicBezTo>
                  <a:cubicBezTo>
                    <a:pt x="2536" y="3269"/>
                    <a:pt x="3269" y="2535"/>
                    <a:pt x="3269" y="1635"/>
                  </a:cubicBezTo>
                  <a:cubicBezTo>
                    <a:pt x="3269" y="734"/>
                    <a:pt x="2536" y="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1975750" y="2369925"/>
              <a:ext cx="631300" cy="257450"/>
            </a:xfrm>
            <a:custGeom>
              <a:avLst/>
              <a:gdLst/>
              <a:ahLst/>
              <a:cxnLst/>
              <a:rect l="l" t="t" r="r" b="b"/>
              <a:pathLst>
                <a:path w="25252" h="10298" extrusionOk="0">
                  <a:moveTo>
                    <a:pt x="9253" y="1"/>
                  </a:moveTo>
                  <a:cubicBezTo>
                    <a:pt x="6072" y="1"/>
                    <a:pt x="2909" y="593"/>
                    <a:pt x="0" y="1757"/>
                  </a:cubicBezTo>
                  <a:cubicBezTo>
                    <a:pt x="1492" y="5336"/>
                    <a:pt x="5057" y="10297"/>
                    <a:pt x="13311" y="10297"/>
                  </a:cubicBezTo>
                  <a:cubicBezTo>
                    <a:pt x="13366" y="10297"/>
                    <a:pt x="13421" y="10297"/>
                    <a:pt x="13477" y="10296"/>
                  </a:cubicBezTo>
                  <a:cubicBezTo>
                    <a:pt x="19748" y="10263"/>
                    <a:pt x="23284" y="8128"/>
                    <a:pt x="25252" y="5927"/>
                  </a:cubicBezTo>
                  <a:cubicBezTo>
                    <a:pt x="24051" y="4826"/>
                    <a:pt x="22683" y="3858"/>
                    <a:pt x="21182" y="3025"/>
                  </a:cubicBezTo>
                  <a:cubicBezTo>
                    <a:pt x="17514" y="993"/>
                    <a:pt x="13367" y="1"/>
                    <a:pt x="9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3"/>
          <p:cNvSpPr/>
          <p:nvPr/>
        </p:nvSpPr>
        <p:spPr>
          <a:xfrm flipH="1">
            <a:off x="8644288" y="3658263"/>
            <a:ext cx="152775" cy="157325"/>
          </a:xfrm>
          <a:custGeom>
            <a:avLst/>
            <a:gdLst/>
            <a:ahLst/>
            <a:cxnLst/>
            <a:rect l="l" t="t" r="r" b="b"/>
            <a:pathLst>
              <a:path w="6111" h="6293" extrusionOk="0">
                <a:moveTo>
                  <a:pt x="2068" y="1"/>
                </a:moveTo>
                <a:lnTo>
                  <a:pt x="1885" y="2189"/>
                </a:lnTo>
                <a:lnTo>
                  <a:pt x="1" y="3314"/>
                </a:lnTo>
                <a:lnTo>
                  <a:pt x="2037" y="4135"/>
                </a:lnTo>
                <a:lnTo>
                  <a:pt x="2493" y="6293"/>
                </a:lnTo>
                <a:lnTo>
                  <a:pt x="3922" y="4621"/>
                </a:lnTo>
                <a:lnTo>
                  <a:pt x="6110" y="4834"/>
                </a:lnTo>
                <a:lnTo>
                  <a:pt x="6110" y="4834"/>
                </a:lnTo>
                <a:lnTo>
                  <a:pt x="4955" y="2980"/>
                </a:lnTo>
                <a:lnTo>
                  <a:pt x="5837" y="973"/>
                </a:lnTo>
                <a:lnTo>
                  <a:pt x="3709" y="1490"/>
                </a:lnTo>
                <a:lnTo>
                  <a:pt x="2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flipH="1">
            <a:off x="8516200" y="163122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flipH="1">
            <a:off x="3069638" y="1532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flipH="1">
            <a:off x="5540538" y="166900"/>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flipH="1">
            <a:off x="1313513" y="48005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flipH="1">
            <a:off x="481400" y="16641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flipH="1">
            <a:off x="732100" y="25350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flipH="1">
            <a:off x="3688400" y="46040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rot="-3363626" flipH="1">
            <a:off x="138606" y="34576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flipH="1">
            <a:off x="5872313" y="46868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flipH="1">
            <a:off x="7672875" y="4515450"/>
            <a:ext cx="49400" cy="49425"/>
          </a:xfrm>
          <a:custGeom>
            <a:avLst/>
            <a:gdLst/>
            <a:ahLst/>
            <a:cxnLst/>
            <a:rect l="l" t="t" r="r" b="b"/>
            <a:pathLst>
              <a:path w="1976" h="1977" extrusionOk="0">
                <a:moveTo>
                  <a:pt x="1003" y="1"/>
                </a:moveTo>
                <a:cubicBezTo>
                  <a:pt x="456" y="1"/>
                  <a:pt x="0" y="457"/>
                  <a:pt x="0" y="973"/>
                </a:cubicBezTo>
                <a:cubicBezTo>
                  <a:pt x="0" y="1520"/>
                  <a:pt x="456" y="1976"/>
                  <a:pt x="1003" y="1976"/>
                </a:cubicBezTo>
                <a:cubicBezTo>
                  <a:pt x="1520" y="1976"/>
                  <a:pt x="1976" y="1520"/>
                  <a:pt x="1976" y="973"/>
                </a:cubicBezTo>
                <a:cubicBezTo>
                  <a:pt x="1976" y="457"/>
                  <a:pt x="1520" y="1"/>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307"/>
        <p:cNvGrpSpPr/>
        <p:nvPr/>
      </p:nvGrpSpPr>
      <p:grpSpPr>
        <a:xfrm>
          <a:off x="0" y="0"/>
          <a:ext cx="0" cy="0"/>
          <a:chOff x="0" y="0"/>
          <a:chExt cx="0" cy="0"/>
        </a:xfrm>
      </p:grpSpPr>
      <p:grpSp>
        <p:nvGrpSpPr>
          <p:cNvPr id="308" name="Google Shape;308;p14"/>
          <p:cNvGrpSpPr/>
          <p:nvPr/>
        </p:nvGrpSpPr>
        <p:grpSpPr>
          <a:xfrm rot="9634107">
            <a:off x="7106364" y="3600675"/>
            <a:ext cx="2648843" cy="1690316"/>
            <a:chOff x="-505272" y="-747714"/>
            <a:chExt cx="3536189" cy="2256561"/>
          </a:xfrm>
        </p:grpSpPr>
        <p:sp>
          <p:nvSpPr>
            <p:cNvPr id="309" name="Google Shape;309;p14"/>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4"/>
          <p:cNvGrpSpPr/>
          <p:nvPr/>
        </p:nvGrpSpPr>
        <p:grpSpPr>
          <a:xfrm flipH="1">
            <a:off x="6657089" y="-792706"/>
            <a:ext cx="2795934" cy="1995358"/>
            <a:chOff x="-614874" y="-730680"/>
            <a:chExt cx="3476233" cy="2480863"/>
          </a:xfrm>
        </p:grpSpPr>
        <p:sp>
          <p:nvSpPr>
            <p:cNvPr id="313" name="Google Shape;313;p14"/>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4"/>
          <p:cNvGrpSpPr/>
          <p:nvPr/>
        </p:nvGrpSpPr>
        <p:grpSpPr>
          <a:xfrm>
            <a:off x="-536660" y="3692368"/>
            <a:ext cx="2499766" cy="1716362"/>
            <a:chOff x="-366650" y="3879589"/>
            <a:chExt cx="2217874" cy="1522813"/>
          </a:xfrm>
        </p:grpSpPr>
        <p:sp>
          <p:nvSpPr>
            <p:cNvPr id="317" name="Google Shape;317;p14"/>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4"/>
          <p:cNvSpPr txBox="1">
            <a:spLocks noGrp="1"/>
          </p:cNvSpPr>
          <p:nvPr>
            <p:ph type="title"/>
          </p:nvPr>
        </p:nvSpPr>
        <p:spPr>
          <a:xfrm>
            <a:off x="3483225" y="1843900"/>
            <a:ext cx="3781800" cy="640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0" name="Google Shape;320;p14"/>
          <p:cNvSpPr txBox="1">
            <a:spLocks noGrp="1"/>
          </p:cNvSpPr>
          <p:nvPr>
            <p:ph type="title" idx="2" hasCustomPrompt="1"/>
          </p:nvPr>
        </p:nvSpPr>
        <p:spPr>
          <a:xfrm>
            <a:off x="1943177" y="2166000"/>
            <a:ext cx="1144500" cy="811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1" name="Google Shape;321;p14"/>
          <p:cNvSpPr txBox="1">
            <a:spLocks noGrp="1"/>
          </p:cNvSpPr>
          <p:nvPr>
            <p:ph type="subTitle" idx="1"/>
          </p:nvPr>
        </p:nvSpPr>
        <p:spPr>
          <a:xfrm>
            <a:off x="3483225" y="2659125"/>
            <a:ext cx="3611400" cy="640500"/>
          </a:xfrm>
          <a:prstGeom prst="rect">
            <a:avLst/>
          </a:prstGeom>
          <a:solidFill>
            <a:schemeClr val="accent3"/>
          </a:solid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2" name="Google Shape;322;p14"/>
          <p:cNvSpPr/>
          <p:nvPr/>
        </p:nvSpPr>
        <p:spPr>
          <a:xfrm>
            <a:off x="2836688" y="4515200"/>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637025" y="720175"/>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6116613" y="403050"/>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3545738" y="2457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8594750" y="4703963"/>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8376038" y="26591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6457438" y="4378288"/>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4629538" y="469865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364188" y="297748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331"/>
        <p:cNvGrpSpPr/>
        <p:nvPr/>
      </p:nvGrpSpPr>
      <p:grpSpPr>
        <a:xfrm>
          <a:off x="0" y="0"/>
          <a:ext cx="0" cy="0"/>
          <a:chOff x="0" y="0"/>
          <a:chExt cx="0" cy="0"/>
        </a:xfrm>
      </p:grpSpPr>
      <p:grpSp>
        <p:nvGrpSpPr>
          <p:cNvPr id="332" name="Google Shape;332;p15"/>
          <p:cNvGrpSpPr/>
          <p:nvPr/>
        </p:nvGrpSpPr>
        <p:grpSpPr>
          <a:xfrm>
            <a:off x="541350" y="3950600"/>
            <a:ext cx="1336825" cy="1306800"/>
            <a:chOff x="4776075" y="473275"/>
            <a:chExt cx="1336825" cy="1306800"/>
          </a:xfrm>
        </p:grpSpPr>
        <p:sp>
          <p:nvSpPr>
            <p:cNvPr id="333" name="Google Shape;333;p15"/>
            <p:cNvSpPr/>
            <p:nvPr/>
          </p:nvSpPr>
          <p:spPr>
            <a:xfrm>
              <a:off x="4776075" y="607550"/>
              <a:ext cx="1336825" cy="1172525"/>
            </a:xfrm>
            <a:custGeom>
              <a:avLst/>
              <a:gdLst/>
              <a:ahLst/>
              <a:cxnLst/>
              <a:rect l="l" t="t" r="r" b="b"/>
              <a:pathLst>
                <a:path w="53473" h="46901" extrusionOk="0">
                  <a:moveTo>
                    <a:pt x="26920" y="0"/>
                  </a:moveTo>
                  <a:cubicBezTo>
                    <a:pt x="1" y="0"/>
                    <a:pt x="4371" y="46900"/>
                    <a:pt x="4371" y="46900"/>
                  </a:cubicBezTo>
                  <a:lnTo>
                    <a:pt x="21082" y="46900"/>
                  </a:lnTo>
                  <a:cubicBezTo>
                    <a:pt x="21082" y="46900"/>
                    <a:pt x="19748" y="17980"/>
                    <a:pt x="26253" y="17446"/>
                  </a:cubicBezTo>
                  <a:cubicBezTo>
                    <a:pt x="26310" y="17441"/>
                    <a:pt x="26366" y="17439"/>
                    <a:pt x="26422" y="17439"/>
                  </a:cubicBezTo>
                  <a:cubicBezTo>
                    <a:pt x="32705" y="17439"/>
                    <a:pt x="31657" y="46900"/>
                    <a:pt x="31657" y="46900"/>
                  </a:cubicBezTo>
                  <a:lnTo>
                    <a:pt x="49469" y="46900"/>
                  </a:lnTo>
                  <a:cubicBezTo>
                    <a:pt x="49469" y="46900"/>
                    <a:pt x="53472" y="0"/>
                    <a:pt x="26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974550" y="710850"/>
              <a:ext cx="944050" cy="1069225"/>
            </a:xfrm>
            <a:custGeom>
              <a:avLst/>
              <a:gdLst/>
              <a:ahLst/>
              <a:cxnLst/>
              <a:rect l="l" t="t" r="r" b="b"/>
              <a:pathLst>
                <a:path w="37762" h="42769" extrusionOk="0">
                  <a:moveTo>
                    <a:pt x="19140" y="1"/>
                  </a:moveTo>
                  <a:cubicBezTo>
                    <a:pt x="19032" y="1"/>
                    <a:pt x="18924" y="2"/>
                    <a:pt x="18814" y="5"/>
                  </a:cubicBezTo>
                  <a:cubicBezTo>
                    <a:pt x="635" y="438"/>
                    <a:pt x="1" y="33395"/>
                    <a:pt x="168" y="42768"/>
                  </a:cubicBezTo>
                  <a:lnTo>
                    <a:pt x="13143" y="42768"/>
                  </a:lnTo>
                  <a:cubicBezTo>
                    <a:pt x="13143" y="42768"/>
                    <a:pt x="11809" y="13848"/>
                    <a:pt x="18314" y="13314"/>
                  </a:cubicBezTo>
                  <a:cubicBezTo>
                    <a:pt x="18371" y="13309"/>
                    <a:pt x="18427" y="13307"/>
                    <a:pt x="18483" y="13307"/>
                  </a:cubicBezTo>
                  <a:cubicBezTo>
                    <a:pt x="24766" y="13307"/>
                    <a:pt x="23718" y="42768"/>
                    <a:pt x="23718" y="42768"/>
                  </a:cubicBezTo>
                  <a:lnTo>
                    <a:pt x="37761" y="42768"/>
                  </a:lnTo>
                  <a:cubicBezTo>
                    <a:pt x="37629" y="30208"/>
                    <a:pt x="35652" y="1"/>
                    <a:pt x="19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5091300" y="807325"/>
              <a:ext cx="725550" cy="972750"/>
            </a:xfrm>
            <a:custGeom>
              <a:avLst/>
              <a:gdLst/>
              <a:ahLst/>
              <a:cxnLst/>
              <a:rect l="l" t="t" r="r" b="b"/>
              <a:pathLst>
                <a:path w="29022" h="38910" extrusionOk="0">
                  <a:moveTo>
                    <a:pt x="14798" y="0"/>
                  </a:moveTo>
                  <a:cubicBezTo>
                    <a:pt x="14626" y="0"/>
                    <a:pt x="14453" y="5"/>
                    <a:pt x="14278" y="15"/>
                  </a:cubicBezTo>
                  <a:cubicBezTo>
                    <a:pt x="268" y="816"/>
                    <a:pt x="1" y="27301"/>
                    <a:pt x="534" y="38909"/>
                  </a:cubicBezTo>
                  <a:lnTo>
                    <a:pt x="8473" y="38909"/>
                  </a:lnTo>
                  <a:cubicBezTo>
                    <a:pt x="8473" y="38909"/>
                    <a:pt x="7139" y="9989"/>
                    <a:pt x="13644" y="9455"/>
                  </a:cubicBezTo>
                  <a:cubicBezTo>
                    <a:pt x="13701" y="9450"/>
                    <a:pt x="13757" y="9448"/>
                    <a:pt x="13813" y="9448"/>
                  </a:cubicBezTo>
                  <a:cubicBezTo>
                    <a:pt x="20096" y="9448"/>
                    <a:pt x="19048" y="38909"/>
                    <a:pt x="19048" y="38909"/>
                  </a:cubicBezTo>
                  <a:lnTo>
                    <a:pt x="29021" y="38909"/>
                  </a:lnTo>
                  <a:cubicBezTo>
                    <a:pt x="28956" y="24370"/>
                    <a:pt x="27008" y="0"/>
                    <a:pt x="1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5185550" y="916925"/>
              <a:ext cx="509550" cy="863150"/>
            </a:xfrm>
            <a:custGeom>
              <a:avLst/>
              <a:gdLst/>
              <a:ahLst/>
              <a:cxnLst/>
              <a:rect l="l" t="t" r="r" b="b"/>
              <a:pathLst>
                <a:path w="20382" h="34526" extrusionOk="0">
                  <a:moveTo>
                    <a:pt x="10674" y="1"/>
                  </a:moveTo>
                  <a:cubicBezTo>
                    <a:pt x="634" y="34"/>
                    <a:pt x="0" y="21583"/>
                    <a:pt x="534" y="34525"/>
                  </a:cubicBezTo>
                  <a:lnTo>
                    <a:pt x="4703" y="34525"/>
                  </a:lnTo>
                  <a:cubicBezTo>
                    <a:pt x="4703" y="34525"/>
                    <a:pt x="3369" y="5605"/>
                    <a:pt x="9874" y="5071"/>
                  </a:cubicBezTo>
                  <a:cubicBezTo>
                    <a:pt x="9931" y="5066"/>
                    <a:pt x="9987" y="5064"/>
                    <a:pt x="10043" y="5064"/>
                  </a:cubicBezTo>
                  <a:cubicBezTo>
                    <a:pt x="16326" y="5064"/>
                    <a:pt x="15278" y="34525"/>
                    <a:pt x="15278" y="34525"/>
                  </a:cubicBezTo>
                  <a:lnTo>
                    <a:pt x="19881" y="34525"/>
                  </a:lnTo>
                  <a:cubicBezTo>
                    <a:pt x="20381" y="20582"/>
                    <a:pt x="19614" y="1"/>
                    <a:pt x="10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4861975" y="664250"/>
              <a:ext cx="24200" cy="116775"/>
            </a:xfrm>
            <a:custGeom>
              <a:avLst/>
              <a:gdLst/>
              <a:ahLst/>
              <a:cxnLst/>
              <a:rect l="l" t="t" r="r" b="b"/>
              <a:pathLst>
                <a:path w="968" h="4671" extrusionOk="0">
                  <a:moveTo>
                    <a:pt x="501" y="1"/>
                  </a:moveTo>
                  <a:cubicBezTo>
                    <a:pt x="234" y="1"/>
                    <a:pt x="1" y="1035"/>
                    <a:pt x="1" y="2336"/>
                  </a:cubicBezTo>
                  <a:cubicBezTo>
                    <a:pt x="1" y="3636"/>
                    <a:pt x="234" y="4671"/>
                    <a:pt x="501" y="4671"/>
                  </a:cubicBezTo>
                  <a:cubicBezTo>
                    <a:pt x="768" y="4671"/>
                    <a:pt x="968" y="3636"/>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4816100" y="710125"/>
              <a:ext cx="116775" cy="24200"/>
            </a:xfrm>
            <a:custGeom>
              <a:avLst/>
              <a:gdLst/>
              <a:ahLst/>
              <a:cxnLst/>
              <a:rect l="l" t="t" r="r" b="b"/>
              <a:pathLst>
                <a:path w="4671" h="968" extrusionOk="0">
                  <a:moveTo>
                    <a:pt x="2336" y="0"/>
                  </a:moveTo>
                  <a:cubicBezTo>
                    <a:pt x="1035" y="0"/>
                    <a:pt x="1" y="234"/>
                    <a:pt x="1" y="501"/>
                  </a:cubicBezTo>
                  <a:cubicBezTo>
                    <a:pt x="1" y="767"/>
                    <a:pt x="1035" y="968"/>
                    <a:pt x="2336" y="968"/>
                  </a:cubicBezTo>
                  <a:cubicBezTo>
                    <a:pt x="3603" y="968"/>
                    <a:pt x="4671" y="767"/>
                    <a:pt x="4671" y="501"/>
                  </a:cubicBezTo>
                  <a:cubicBezTo>
                    <a:pt x="4671" y="234"/>
                    <a:pt x="3603" y="0"/>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6006125" y="851875"/>
              <a:ext cx="24200" cy="116775"/>
            </a:xfrm>
            <a:custGeom>
              <a:avLst/>
              <a:gdLst/>
              <a:ahLst/>
              <a:cxnLst/>
              <a:rect l="l" t="t" r="r" b="b"/>
              <a:pathLst>
                <a:path w="968" h="4671" extrusionOk="0">
                  <a:moveTo>
                    <a:pt x="501" y="1"/>
                  </a:moveTo>
                  <a:cubicBezTo>
                    <a:pt x="234" y="1"/>
                    <a:pt x="1" y="1035"/>
                    <a:pt x="1" y="2336"/>
                  </a:cubicBezTo>
                  <a:cubicBezTo>
                    <a:pt x="1" y="3603"/>
                    <a:pt x="234" y="4671"/>
                    <a:pt x="501" y="4671"/>
                  </a:cubicBezTo>
                  <a:cubicBezTo>
                    <a:pt x="768" y="4671"/>
                    <a:pt x="968" y="3603"/>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5960250" y="897750"/>
              <a:ext cx="116775" cy="24200"/>
            </a:xfrm>
            <a:custGeom>
              <a:avLst/>
              <a:gdLst/>
              <a:ahLst/>
              <a:cxnLst/>
              <a:rect l="l" t="t" r="r" b="b"/>
              <a:pathLst>
                <a:path w="4671" h="968" extrusionOk="0">
                  <a:moveTo>
                    <a:pt x="2336" y="1"/>
                  </a:moveTo>
                  <a:cubicBezTo>
                    <a:pt x="1035" y="1"/>
                    <a:pt x="1" y="234"/>
                    <a:pt x="1" y="501"/>
                  </a:cubicBezTo>
                  <a:cubicBezTo>
                    <a:pt x="1" y="768"/>
                    <a:pt x="1035" y="968"/>
                    <a:pt x="2336" y="968"/>
                  </a:cubicBezTo>
                  <a:cubicBezTo>
                    <a:pt x="3604" y="968"/>
                    <a:pt x="4671" y="768"/>
                    <a:pt x="4671" y="501"/>
                  </a:cubicBezTo>
                  <a:cubicBezTo>
                    <a:pt x="4671" y="234"/>
                    <a:pt x="3604" y="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5446550" y="1424800"/>
              <a:ext cx="24225" cy="116775"/>
            </a:xfrm>
            <a:custGeom>
              <a:avLst/>
              <a:gdLst/>
              <a:ahLst/>
              <a:cxnLst/>
              <a:rect l="l" t="t" r="r" b="b"/>
              <a:pathLst>
                <a:path w="969" h="4671" extrusionOk="0">
                  <a:moveTo>
                    <a:pt x="501" y="0"/>
                  </a:moveTo>
                  <a:cubicBezTo>
                    <a:pt x="234" y="0"/>
                    <a:pt x="1" y="1034"/>
                    <a:pt x="1" y="2335"/>
                  </a:cubicBezTo>
                  <a:cubicBezTo>
                    <a:pt x="1" y="3636"/>
                    <a:pt x="234" y="4670"/>
                    <a:pt x="501" y="4670"/>
                  </a:cubicBezTo>
                  <a:cubicBezTo>
                    <a:pt x="768" y="4670"/>
                    <a:pt x="968" y="3636"/>
                    <a:pt x="968" y="2335"/>
                  </a:cubicBezTo>
                  <a:cubicBezTo>
                    <a:pt x="968" y="10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5400700" y="1470650"/>
              <a:ext cx="116775" cy="24225"/>
            </a:xfrm>
            <a:custGeom>
              <a:avLst/>
              <a:gdLst/>
              <a:ahLst/>
              <a:cxnLst/>
              <a:rect l="l" t="t" r="r" b="b"/>
              <a:pathLst>
                <a:path w="4671" h="969" extrusionOk="0">
                  <a:moveTo>
                    <a:pt x="2335" y="1"/>
                  </a:moveTo>
                  <a:cubicBezTo>
                    <a:pt x="1034" y="1"/>
                    <a:pt x="0" y="234"/>
                    <a:pt x="0" y="501"/>
                  </a:cubicBezTo>
                  <a:cubicBezTo>
                    <a:pt x="0" y="768"/>
                    <a:pt x="1034" y="968"/>
                    <a:pt x="2335" y="968"/>
                  </a:cubicBezTo>
                  <a:cubicBezTo>
                    <a:pt x="3636" y="968"/>
                    <a:pt x="4670" y="768"/>
                    <a:pt x="4670" y="501"/>
                  </a:cubicBezTo>
                  <a:cubicBezTo>
                    <a:pt x="4670" y="234"/>
                    <a:pt x="3636"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5088800" y="473275"/>
              <a:ext cx="24225" cy="116775"/>
            </a:xfrm>
            <a:custGeom>
              <a:avLst/>
              <a:gdLst/>
              <a:ahLst/>
              <a:cxnLst/>
              <a:rect l="l" t="t" r="r" b="b"/>
              <a:pathLst>
                <a:path w="969" h="4671" extrusionOk="0">
                  <a:moveTo>
                    <a:pt x="501" y="1"/>
                  </a:moveTo>
                  <a:cubicBezTo>
                    <a:pt x="234" y="1"/>
                    <a:pt x="1" y="1035"/>
                    <a:pt x="1" y="2336"/>
                  </a:cubicBezTo>
                  <a:cubicBezTo>
                    <a:pt x="1" y="3637"/>
                    <a:pt x="234" y="4671"/>
                    <a:pt x="501" y="4671"/>
                  </a:cubicBezTo>
                  <a:cubicBezTo>
                    <a:pt x="768" y="4671"/>
                    <a:pt x="968" y="3637"/>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5042950" y="519975"/>
              <a:ext cx="116775" cy="24225"/>
            </a:xfrm>
            <a:custGeom>
              <a:avLst/>
              <a:gdLst/>
              <a:ahLst/>
              <a:cxnLst/>
              <a:rect l="l" t="t" r="r" b="b"/>
              <a:pathLst>
                <a:path w="4671" h="969" extrusionOk="0">
                  <a:moveTo>
                    <a:pt x="2335" y="1"/>
                  </a:moveTo>
                  <a:cubicBezTo>
                    <a:pt x="1034" y="1"/>
                    <a:pt x="0" y="201"/>
                    <a:pt x="0" y="468"/>
                  </a:cubicBezTo>
                  <a:cubicBezTo>
                    <a:pt x="0" y="735"/>
                    <a:pt x="1034" y="968"/>
                    <a:pt x="2335" y="968"/>
                  </a:cubicBezTo>
                  <a:cubicBezTo>
                    <a:pt x="3636" y="968"/>
                    <a:pt x="4670" y="735"/>
                    <a:pt x="4670" y="468"/>
                  </a:cubicBezTo>
                  <a:cubicBezTo>
                    <a:pt x="4670" y="201"/>
                    <a:pt x="3636"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5"/>
          <p:cNvGrpSpPr/>
          <p:nvPr/>
        </p:nvGrpSpPr>
        <p:grpSpPr>
          <a:xfrm>
            <a:off x="7863670" y="3996737"/>
            <a:ext cx="1336822" cy="1193919"/>
            <a:chOff x="1630500" y="3931600"/>
            <a:chExt cx="1139175" cy="1017400"/>
          </a:xfrm>
        </p:grpSpPr>
        <p:sp>
          <p:nvSpPr>
            <p:cNvPr id="346" name="Google Shape;346;p15"/>
            <p:cNvSpPr/>
            <p:nvPr/>
          </p:nvSpPr>
          <p:spPr>
            <a:xfrm>
              <a:off x="1630500" y="3931600"/>
              <a:ext cx="1139175" cy="1017400"/>
            </a:xfrm>
            <a:custGeom>
              <a:avLst/>
              <a:gdLst/>
              <a:ahLst/>
              <a:cxnLst/>
              <a:rect l="l" t="t" r="r" b="b"/>
              <a:pathLst>
                <a:path w="45567" h="40696" extrusionOk="0">
                  <a:moveTo>
                    <a:pt x="24985" y="0"/>
                  </a:moveTo>
                  <a:lnTo>
                    <a:pt x="24985" y="7339"/>
                  </a:lnTo>
                  <a:lnTo>
                    <a:pt x="16312" y="7339"/>
                  </a:lnTo>
                  <a:lnTo>
                    <a:pt x="16312" y="16979"/>
                  </a:lnTo>
                  <a:lnTo>
                    <a:pt x="8640" y="16979"/>
                  </a:lnTo>
                  <a:lnTo>
                    <a:pt x="8640" y="25985"/>
                  </a:lnTo>
                  <a:lnTo>
                    <a:pt x="1" y="25985"/>
                  </a:lnTo>
                  <a:lnTo>
                    <a:pt x="1" y="40696"/>
                  </a:lnTo>
                  <a:lnTo>
                    <a:pt x="45566" y="40696"/>
                  </a:lnTo>
                  <a:lnTo>
                    <a:pt x="455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1725575" y="4022500"/>
              <a:ext cx="1044100" cy="926500"/>
            </a:xfrm>
            <a:custGeom>
              <a:avLst/>
              <a:gdLst/>
              <a:ahLst/>
              <a:cxnLst/>
              <a:rect l="l" t="t" r="r" b="b"/>
              <a:pathLst>
                <a:path w="41764" h="37060" extrusionOk="0">
                  <a:moveTo>
                    <a:pt x="25018" y="0"/>
                  </a:moveTo>
                  <a:lnTo>
                    <a:pt x="25018" y="8239"/>
                  </a:lnTo>
                  <a:lnTo>
                    <a:pt x="16345" y="8239"/>
                  </a:lnTo>
                  <a:lnTo>
                    <a:pt x="16345" y="17846"/>
                  </a:lnTo>
                  <a:lnTo>
                    <a:pt x="8673" y="17846"/>
                  </a:lnTo>
                  <a:lnTo>
                    <a:pt x="8673" y="26853"/>
                  </a:lnTo>
                  <a:lnTo>
                    <a:pt x="0" y="26853"/>
                  </a:lnTo>
                  <a:lnTo>
                    <a:pt x="0" y="37060"/>
                  </a:lnTo>
                  <a:lnTo>
                    <a:pt x="41763" y="37060"/>
                  </a:lnTo>
                  <a:lnTo>
                    <a:pt x="41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501950" y="4712150"/>
              <a:ext cx="64250" cy="148475"/>
            </a:xfrm>
            <a:custGeom>
              <a:avLst/>
              <a:gdLst/>
              <a:ahLst/>
              <a:cxnLst/>
              <a:rect l="l" t="t" r="r" b="b"/>
              <a:pathLst>
                <a:path w="2570" h="5939" extrusionOk="0">
                  <a:moveTo>
                    <a:pt x="1102" y="0"/>
                  </a:moveTo>
                  <a:lnTo>
                    <a:pt x="1" y="5671"/>
                  </a:lnTo>
                  <a:lnTo>
                    <a:pt x="1502" y="5938"/>
                  </a:lnTo>
                  <a:lnTo>
                    <a:pt x="2569" y="267"/>
                  </a:lnTo>
                  <a:lnTo>
                    <a:pt x="1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2460250" y="4752175"/>
              <a:ext cx="148475" cy="68400"/>
            </a:xfrm>
            <a:custGeom>
              <a:avLst/>
              <a:gdLst/>
              <a:ahLst/>
              <a:cxnLst/>
              <a:rect l="l" t="t" r="r" b="b"/>
              <a:pathLst>
                <a:path w="5939" h="2736" extrusionOk="0">
                  <a:moveTo>
                    <a:pt x="335" y="1"/>
                  </a:moveTo>
                  <a:lnTo>
                    <a:pt x="1" y="1502"/>
                  </a:lnTo>
                  <a:lnTo>
                    <a:pt x="5605" y="2736"/>
                  </a:lnTo>
                  <a:lnTo>
                    <a:pt x="5939" y="1268"/>
                  </a:lnTo>
                  <a:lnTo>
                    <a:pt x="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2137525" y="4549525"/>
              <a:ext cx="110100" cy="141800"/>
            </a:xfrm>
            <a:custGeom>
              <a:avLst/>
              <a:gdLst/>
              <a:ahLst/>
              <a:cxnLst/>
              <a:rect l="l" t="t" r="r" b="b"/>
              <a:pathLst>
                <a:path w="4404" h="5672" extrusionOk="0">
                  <a:moveTo>
                    <a:pt x="1268" y="1"/>
                  </a:moveTo>
                  <a:lnTo>
                    <a:pt x="1" y="835"/>
                  </a:lnTo>
                  <a:lnTo>
                    <a:pt x="3136" y="5672"/>
                  </a:lnTo>
                  <a:lnTo>
                    <a:pt x="4404" y="4838"/>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121675" y="4567050"/>
              <a:ext cx="142650" cy="107600"/>
            </a:xfrm>
            <a:custGeom>
              <a:avLst/>
              <a:gdLst/>
              <a:ahLst/>
              <a:cxnLst/>
              <a:rect l="l" t="t" r="r" b="b"/>
              <a:pathLst>
                <a:path w="5706" h="4304" extrusionOk="0">
                  <a:moveTo>
                    <a:pt x="4904" y="0"/>
                  </a:moveTo>
                  <a:lnTo>
                    <a:pt x="1" y="3002"/>
                  </a:lnTo>
                  <a:lnTo>
                    <a:pt x="768" y="4303"/>
                  </a:lnTo>
                  <a:lnTo>
                    <a:pt x="5705" y="1301"/>
                  </a:lnTo>
                  <a:lnTo>
                    <a:pt x="4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2534475" y="4282675"/>
              <a:ext cx="39225" cy="38375"/>
            </a:xfrm>
            <a:custGeom>
              <a:avLst/>
              <a:gdLst/>
              <a:ahLst/>
              <a:cxnLst/>
              <a:rect l="l" t="t" r="r" b="b"/>
              <a:pathLst>
                <a:path w="1569" h="1535" extrusionOk="0">
                  <a:moveTo>
                    <a:pt x="768" y="0"/>
                  </a:moveTo>
                  <a:cubicBezTo>
                    <a:pt x="368" y="0"/>
                    <a:pt x="1" y="334"/>
                    <a:pt x="1" y="768"/>
                  </a:cubicBezTo>
                  <a:cubicBezTo>
                    <a:pt x="1" y="1201"/>
                    <a:pt x="368" y="1535"/>
                    <a:pt x="768" y="1535"/>
                  </a:cubicBezTo>
                  <a:cubicBezTo>
                    <a:pt x="1202" y="1535"/>
                    <a:pt x="1569" y="1201"/>
                    <a:pt x="1569" y="768"/>
                  </a:cubicBezTo>
                  <a:cubicBezTo>
                    <a:pt x="1569" y="334"/>
                    <a:pt x="1202"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525300" y="4430275"/>
              <a:ext cx="55900" cy="55900"/>
            </a:xfrm>
            <a:custGeom>
              <a:avLst/>
              <a:gdLst/>
              <a:ahLst/>
              <a:cxnLst/>
              <a:rect l="l" t="t" r="r" b="b"/>
              <a:pathLst>
                <a:path w="2236" h="2236" extrusionOk="0">
                  <a:moveTo>
                    <a:pt x="1135" y="1"/>
                  </a:moveTo>
                  <a:cubicBezTo>
                    <a:pt x="501" y="1"/>
                    <a:pt x="1" y="501"/>
                    <a:pt x="1" y="1135"/>
                  </a:cubicBezTo>
                  <a:cubicBezTo>
                    <a:pt x="1" y="1735"/>
                    <a:pt x="501" y="2236"/>
                    <a:pt x="1135" y="2236"/>
                  </a:cubicBezTo>
                  <a:cubicBezTo>
                    <a:pt x="1735" y="2236"/>
                    <a:pt x="2236" y="1735"/>
                    <a:pt x="2236" y="1135"/>
                  </a:cubicBezTo>
                  <a:cubicBezTo>
                    <a:pt x="2236" y="501"/>
                    <a:pt x="1735" y="34"/>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401050" y="4363575"/>
              <a:ext cx="19200" cy="18350"/>
            </a:xfrm>
            <a:custGeom>
              <a:avLst/>
              <a:gdLst/>
              <a:ahLst/>
              <a:cxnLst/>
              <a:rect l="l" t="t" r="r" b="b"/>
              <a:pathLst>
                <a:path w="768" h="734" extrusionOk="0">
                  <a:moveTo>
                    <a:pt x="401" y="0"/>
                  </a:moveTo>
                  <a:cubicBezTo>
                    <a:pt x="167" y="0"/>
                    <a:pt x="1" y="167"/>
                    <a:pt x="1" y="367"/>
                  </a:cubicBezTo>
                  <a:cubicBezTo>
                    <a:pt x="1" y="567"/>
                    <a:pt x="167" y="734"/>
                    <a:pt x="401" y="734"/>
                  </a:cubicBezTo>
                  <a:cubicBezTo>
                    <a:pt x="601" y="734"/>
                    <a:pt x="768" y="567"/>
                    <a:pt x="768" y="367"/>
                  </a:cubicBezTo>
                  <a:cubicBezTo>
                    <a:pt x="768" y="167"/>
                    <a:pt x="60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2447750" y="4219300"/>
              <a:ext cx="29225" cy="29200"/>
            </a:xfrm>
            <a:custGeom>
              <a:avLst/>
              <a:gdLst/>
              <a:ahLst/>
              <a:cxnLst/>
              <a:rect l="l" t="t" r="r" b="b"/>
              <a:pathLst>
                <a:path w="1169" h="1168" extrusionOk="0">
                  <a:moveTo>
                    <a:pt x="568" y="0"/>
                  </a:moveTo>
                  <a:cubicBezTo>
                    <a:pt x="267" y="0"/>
                    <a:pt x="1" y="267"/>
                    <a:pt x="1" y="567"/>
                  </a:cubicBezTo>
                  <a:cubicBezTo>
                    <a:pt x="1" y="901"/>
                    <a:pt x="267" y="1168"/>
                    <a:pt x="568" y="1168"/>
                  </a:cubicBezTo>
                  <a:cubicBezTo>
                    <a:pt x="901" y="1168"/>
                    <a:pt x="1168" y="901"/>
                    <a:pt x="1168" y="567"/>
                  </a:cubicBezTo>
                  <a:cubicBezTo>
                    <a:pt x="1168" y="267"/>
                    <a:pt x="901"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2223425" y="4816400"/>
              <a:ext cx="40050" cy="40050"/>
            </a:xfrm>
            <a:custGeom>
              <a:avLst/>
              <a:gdLst/>
              <a:ahLst/>
              <a:cxnLst/>
              <a:rect l="l" t="t" r="r" b="b"/>
              <a:pathLst>
                <a:path w="1602" h="1602" extrusionOk="0">
                  <a:moveTo>
                    <a:pt x="801" y="0"/>
                  </a:moveTo>
                  <a:cubicBezTo>
                    <a:pt x="367" y="0"/>
                    <a:pt x="1" y="334"/>
                    <a:pt x="1" y="801"/>
                  </a:cubicBezTo>
                  <a:cubicBezTo>
                    <a:pt x="1" y="1234"/>
                    <a:pt x="367" y="1601"/>
                    <a:pt x="801" y="1601"/>
                  </a:cubicBezTo>
                  <a:cubicBezTo>
                    <a:pt x="1235" y="1601"/>
                    <a:pt x="1602" y="1234"/>
                    <a:pt x="1602" y="801"/>
                  </a:cubicBezTo>
                  <a:cubicBezTo>
                    <a:pt x="1602" y="334"/>
                    <a:pt x="1235"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922375" y="4816400"/>
              <a:ext cx="40050" cy="40050"/>
            </a:xfrm>
            <a:custGeom>
              <a:avLst/>
              <a:gdLst/>
              <a:ahLst/>
              <a:cxnLst/>
              <a:rect l="l" t="t" r="r" b="b"/>
              <a:pathLst>
                <a:path w="1602" h="1602" extrusionOk="0">
                  <a:moveTo>
                    <a:pt x="801" y="0"/>
                  </a:moveTo>
                  <a:cubicBezTo>
                    <a:pt x="368" y="0"/>
                    <a:pt x="1" y="334"/>
                    <a:pt x="1" y="801"/>
                  </a:cubicBezTo>
                  <a:cubicBezTo>
                    <a:pt x="1" y="1234"/>
                    <a:pt x="368" y="1601"/>
                    <a:pt x="801" y="1601"/>
                  </a:cubicBezTo>
                  <a:cubicBezTo>
                    <a:pt x="1235" y="1601"/>
                    <a:pt x="1602" y="1234"/>
                    <a:pt x="1602" y="801"/>
                  </a:cubicBezTo>
                  <a:cubicBezTo>
                    <a:pt x="1602" y="334"/>
                    <a:pt x="1235"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2401050" y="4523675"/>
              <a:ext cx="19200" cy="19200"/>
            </a:xfrm>
            <a:custGeom>
              <a:avLst/>
              <a:gdLst/>
              <a:ahLst/>
              <a:cxnLst/>
              <a:rect l="l" t="t" r="r" b="b"/>
              <a:pathLst>
                <a:path w="768" h="768" extrusionOk="0">
                  <a:moveTo>
                    <a:pt x="401" y="1"/>
                  </a:moveTo>
                  <a:cubicBezTo>
                    <a:pt x="167" y="1"/>
                    <a:pt x="1" y="168"/>
                    <a:pt x="1" y="401"/>
                  </a:cubicBezTo>
                  <a:cubicBezTo>
                    <a:pt x="1" y="601"/>
                    <a:pt x="167" y="768"/>
                    <a:pt x="401" y="768"/>
                  </a:cubicBezTo>
                  <a:cubicBezTo>
                    <a:pt x="601" y="768"/>
                    <a:pt x="768" y="601"/>
                    <a:pt x="768" y="401"/>
                  </a:cubicBezTo>
                  <a:cubicBezTo>
                    <a:pt x="768" y="168"/>
                    <a:pt x="6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2694600" y="4816400"/>
              <a:ext cx="15875" cy="15025"/>
            </a:xfrm>
            <a:custGeom>
              <a:avLst/>
              <a:gdLst/>
              <a:ahLst/>
              <a:cxnLst/>
              <a:rect l="l" t="t" r="r" b="b"/>
              <a:pathLst>
                <a:path w="635" h="601" extrusionOk="0">
                  <a:moveTo>
                    <a:pt x="334" y="0"/>
                  </a:moveTo>
                  <a:cubicBezTo>
                    <a:pt x="167" y="0"/>
                    <a:pt x="0" y="134"/>
                    <a:pt x="0" y="300"/>
                  </a:cubicBezTo>
                  <a:cubicBezTo>
                    <a:pt x="0" y="467"/>
                    <a:pt x="167" y="601"/>
                    <a:pt x="334" y="601"/>
                  </a:cubicBezTo>
                  <a:cubicBezTo>
                    <a:pt x="501" y="601"/>
                    <a:pt x="634" y="467"/>
                    <a:pt x="634" y="300"/>
                  </a:cubicBezTo>
                  <a:cubicBezTo>
                    <a:pt x="634" y="134"/>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2676250" y="4647100"/>
              <a:ext cx="26700" cy="25875"/>
            </a:xfrm>
            <a:custGeom>
              <a:avLst/>
              <a:gdLst/>
              <a:ahLst/>
              <a:cxnLst/>
              <a:rect l="l" t="t" r="r" b="b"/>
              <a:pathLst>
                <a:path w="1068" h="1035" extrusionOk="0">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307650" y="4888100"/>
              <a:ext cx="23375" cy="23375"/>
            </a:xfrm>
            <a:custGeom>
              <a:avLst/>
              <a:gdLst/>
              <a:ahLst/>
              <a:cxnLst/>
              <a:rect l="l" t="t" r="r" b="b"/>
              <a:pathLst>
                <a:path w="935" h="935" extrusionOk="0">
                  <a:moveTo>
                    <a:pt x="468" y="1"/>
                  </a:moveTo>
                  <a:cubicBezTo>
                    <a:pt x="234" y="1"/>
                    <a:pt x="1" y="201"/>
                    <a:pt x="1" y="468"/>
                  </a:cubicBezTo>
                  <a:cubicBezTo>
                    <a:pt x="1" y="735"/>
                    <a:pt x="234" y="935"/>
                    <a:pt x="468" y="935"/>
                  </a:cubicBezTo>
                  <a:cubicBezTo>
                    <a:pt x="734" y="935"/>
                    <a:pt x="935" y="735"/>
                    <a:pt x="935" y="468"/>
                  </a:cubicBezTo>
                  <a:cubicBezTo>
                    <a:pt x="935" y="201"/>
                    <a:pt x="73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2307650" y="4786375"/>
              <a:ext cx="11700" cy="11700"/>
            </a:xfrm>
            <a:custGeom>
              <a:avLst/>
              <a:gdLst/>
              <a:ahLst/>
              <a:cxnLst/>
              <a:rect l="l" t="t" r="r" b="b"/>
              <a:pathLst>
                <a:path w="468" h="468" extrusionOk="0">
                  <a:moveTo>
                    <a:pt x="234" y="0"/>
                  </a:moveTo>
                  <a:cubicBezTo>
                    <a:pt x="101" y="0"/>
                    <a:pt x="1" y="100"/>
                    <a:pt x="1" y="234"/>
                  </a:cubicBezTo>
                  <a:cubicBezTo>
                    <a:pt x="1" y="367"/>
                    <a:pt x="101" y="467"/>
                    <a:pt x="234" y="467"/>
                  </a:cubicBezTo>
                  <a:cubicBezTo>
                    <a:pt x="368" y="467"/>
                    <a:pt x="468" y="367"/>
                    <a:pt x="468" y="234"/>
                  </a:cubicBezTo>
                  <a:cubicBezTo>
                    <a:pt x="468" y="100"/>
                    <a:pt x="368"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657900" y="4113375"/>
              <a:ext cx="31725" cy="31725"/>
            </a:xfrm>
            <a:custGeom>
              <a:avLst/>
              <a:gdLst/>
              <a:ahLst/>
              <a:cxnLst/>
              <a:rect l="l" t="t" r="r" b="b"/>
              <a:pathLst>
                <a:path w="1269" h="1269" extrusionOk="0">
                  <a:moveTo>
                    <a:pt x="634" y="1"/>
                  </a:moveTo>
                  <a:cubicBezTo>
                    <a:pt x="267" y="1"/>
                    <a:pt x="1" y="301"/>
                    <a:pt x="1" y="635"/>
                  </a:cubicBezTo>
                  <a:cubicBezTo>
                    <a:pt x="1" y="1002"/>
                    <a:pt x="267" y="1269"/>
                    <a:pt x="634" y="1269"/>
                  </a:cubicBezTo>
                  <a:cubicBezTo>
                    <a:pt x="968" y="1269"/>
                    <a:pt x="1268" y="1002"/>
                    <a:pt x="1268" y="635"/>
                  </a:cubicBezTo>
                  <a:cubicBezTo>
                    <a:pt x="1268" y="268"/>
                    <a:pt x="968"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2202575" y="4341875"/>
              <a:ext cx="41725" cy="41725"/>
            </a:xfrm>
            <a:custGeom>
              <a:avLst/>
              <a:gdLst/>
              <a:ahLst/>
              <a:cxnLst/>
              <a:rect l="l" t="t" r="r" b="b"/>
              <a:pathLst>
                <a:path w="1669" h="1669" extrusionOk="0">
                  <a:moveTo>
                    <a:pt x="835" y="1"/>
                  </a:moveTo>
                  <a:cubicBezTo>
                    <a:pt x="368" y="1"/>
                    <a:pt x="1" y="401"/>
                    <a:pt x="1" y="835"/>
                  </a:cubicBezTo>
                  <a:cubicBezTo>
                    <a:pt x="1" y="1302"/>
                    <a:pt x="368" y="1669"/>
                    <a:pt x="835" y="1669"/>
                  </a:cubicBezTo>
                  <a:cubicBezTo>
                    <a:pt x="1302" y="1669"/>
                    <a:pt x="1668" y="1302"/>
                    <a:pt x="1668" y="835"/>
                  </a:cubicBezTo>
                  <a:cubicBezTo>
                    <a:pt x="1668" y="401"/>
                    <a:pt x="1302"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2092500" y="4786375"/>
              <a:ext cx="25875" cy="26700"/>
            </a:xfrm>
            <a:custGeom>
              <a:avLst/>
              <a:gdLst/>
              <a:ahLst/>
              <a:cxnLst/>
              <a:rect l="l" t="t" r="r" b="b"/>
              <a:pathLst>
                <a:path w="1035" h="1068" extrusionOk="0">
                  <a:moveTo>
                    <a:pt x="501" y="0"/>
                  </a:moveTo>
                  <a:cubicBezTo>
                    <a:pt x="234" y="0"/>
                    <a:pt x="0" y="234"/>
                    <a:pt x="0" y="534"/>
                  </a:cubicBezTo>
                  <a:cubicBezTo>
                    <a:pt x="0" y="834"/>
                    <a:pt x="234" y="1068"/>
                    <a:pt x="501" y="1068"/>
                  </a:cubicBezTo>
                  <a:cubicBezTo>
                    <a:pt x="801" y="1068"/>
                    <a:pt x="1035" y="834"/>
                    <a:pt x="1035" y="534"/>
                  </a:cubicBezTo>
                  <a:cubicBezTo>
                    <a:pt x="1035"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2105000" y="4899775"/>
              <a:ext cx="13375" cy="13375"/>
            </a:xfrm>
            <a:custGeom>
              <a:avLst/>
              <a:gdLst/>
              <a:ahLst/>
              <a:cxnLst/>
              <a:rect l="l" t="t" r="r" b="b"/>
              <a:pathLst>
                <a:path w="535" h="535" extrusionOk="0">
                  <a:moveTo>
                    <a:pt x="268" y="1"/>
                  </a:moveTo>
                  <a:cubicBezTo>
                    <a:pt x="134" y="1"/>
                    <a:pt x="1" y="134"/>
                    <a:pt x="1" y="268"/>
                  </a:cubicBezTo>
                  <a:cubicBezTo>
                    <a:pt x="1" y="401"/>
                    <a:pt x="134" y="535"/>
                    <a:pt x="268" y="535"/>
                  </a:cubicBezTo>
                  <a:cubicBezTo>
                    <a:pt x="401" y="535"/>
                    <a:pt x="535" y="401"/>
                    <a:pt x="535" y="268"/>
                  </a:cubicBezTo>
                  <a:cubicBezTo>
                    <a:pt x="535" y="134"/>
                    <a:pt x="401"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1630500" y="4581225"/>
              <a:ext cx="311925" cy="112600"/>
            </a:xfrm>
            <a:custGeom>
              <a:avLst/>
              <a:gdLst/>
              <a:ahLst/>
              <a:cxnLst/>
              <a:rect l="l" t="t" r="r" b="b"/>
              <a:pathLst>
                <a:path w="12477" h="4504" extrusionOk="0">
                  <a:moveTo>
                    <a:pt x="1" y="0"/>
                  </a:moveTo>
                  <a:lnTo>
                    <a:pt x="3803" y="4504"/>
                  </a:lnTo>
                  <a:lnTo>
                    <a:pt x="12476" y="4504"/>
                  </a:lnTo>
                  <a:lnTo>
                    <a:pt x="8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1846500" y="4356050"/>
              <a:ext cx="287725" cy="112625"/>
            </a:xfrm>
            <a:custGeom>
              <a:avLst/>
              <a:gdLst/>
              <a:ahLst/>
              <a:cxnLst/>
              <a:rect l="l" t="t" r="r" b="b"/>
              <a:pathLst>
                <a:path w="11509" h="4505" extrusionOk="0">
                  <a:moveTo>
                    <a:pt x="0" y="1"/>
                  </a:moveTo>
                  <a:lnTo>
                    <a:pt x="3836" y="4504"/>
                  </a:lnTo>
                  <a:lnTo>
                    <a:pt x="11508" y="4504"/>
                  </a:lnTo>
                  <a:lnTo>
                    <a:pt x="76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2038300" y="4115050"/>
              <a:ext cx="312750" cy="113450"/>
            </a:xfrm>
            <a:custGeom>
              <a:avLst/>
              <a:gdLst/>
              <a:ahLst/>
              <a:cxnLst/>
              <a:rect l="l" t="t" r="r" b="b"/>
              <a:pathLst>
                <a:path w="12510" h="4538" extrusionOk="0">
                  <a:moveTo>
                    <a:pt x="0" y="1"/>
                  </a:moveTo>
                  <a:lnTo>
                    <a:pt x="3836" y="4537"/>
                  </a:lnTo>
                  <a:lnTo>
                    <a:pt x="12509" y="4537"/>
                  </a:lnTo>
                  <a:lnTo>
                    <a:pt x="8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2255125" y="3931600"/>
              <a:ext cx="514550" cy="90925"/>
            </a:xfrm>
            <a:custGeom>
              <a:avLst/>
              <a:gdLst/>
              <a:ahLst/>
              <a:cxnLst/>
              <a:rect l="l" t="t" r="r" b="b"/>
              <a:pathLst>
                <a:path w="20582" h="3637" extrusionOk="0">
                  <a:moveTo>
                    <a:pt x="0" y="0"/>
                  </a:moveTo>
                  <a:lnTo>
                    <a:pt x="3836" y="3636"/>
                  </a:lnTo>
                  <a:lnTo>
                    <a:pt x="20581" y="3636"/>
                  </a:lnTo>
                  <a:lnTo>
                    <a:pt x="205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5"/>
          <p:cNvGrpSpPr/>
          <p:nvPr/>
        </p:nvGrpSpPr>
        <p:grpSpPr>
          <a:xfrm flipH="1">
            <a:off x="7414303" y="-511127"/>
            <a:ext cx="2235565" cy="1595443"/>
            <a:chOff x="-614874" y="-730680"/>
            <a:chExt cx="3476233" cy="2480863"/>
          </a:xfrm>
        </p:grpSpPr>
        <p:sp>
          <p:nvSpPr>
            <p:cNvPr id="372" name="Google Shape;372;p15"/>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6" name="Google Shape;376;p15"/>
          <p:cNvSpPr txBox="1">
            <a:spLocks noGrp="1"/>
          </p:cNvSpPr>
          <p:nvPr>
            <p:ph type="subTitle" idx="1"/>
          </p:nvPr>
        </p:nvSpPr>
        <p:spPr>
          <a:xfrm>
            <a:off x="1833677" y="1536725"/>
            <a:ext cx="2687100" cy="375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200"/>
              <a:buFont typeface="Balsamiq Sans"/>
              <a:buNone/>
              <a:defRPr sz="2400">
                <a:latin typeface="Staatliches"/>
                <a:ea typeface="Staatliches"/>
                <a:cs typeface="Staatliches"/>
                <a:sym typeface="Staatliches"/>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15"/>
          <p:cNvSpPr txBox="1">
            <a:spLocks noGrp="1"/>
          </p:cNvSpPr>
          <p:nvPr>
            <p:ph type="subTitle" idx="2"/>
          </p:nvPr>
        </p:nvSpPr>
        <p:spPr>
          <a:xfrm>
            <a:off x="1833677" y="1911575"/>
            <a:ext cx="2687100" cy="2633700"/>
          </a:xfrm>
          <a:prstGeom prst="rect">
            <a:avLst/>
          </a:prstGeom>
        </p:spPr>
        <p:txBody>
          <a:bodyPr spcFirstLastPara="1" wrap="square" lIns="91425" tIns="91425" rIns="91425" bIns="91425" anchor="t" anchorCtr="0">
            <a:noAutofit/>
          </a:bodyPr>
          <a:lstStyle>
            <a:lvl1pPr marL="0" marR="0" lvl="0" indent="-88900" rtl="0">
              <a:lnSpc>
                <a:spcPct val="100000"/>
              </a:lnSpc>
              <a:spcBef>
                <a:spcPts val="0"/>
              </a:spcBef>
              <a:spcAft>
                <a:spcPts val="0"/>
              </a:spcAft>
              <a:buClr>
                <a:schemeClr val="lt1"/>
              </a:buClr>
              <a:buSzPts val="1400"/>
              <a:buFont typeface="Raleway Medium"/>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378" name="Google Shape;378;p15"/>
          <p:cNvSpPr txBox="1">
            <a:spLocks noGrp="1"/>
          </p:cNvSpPr>
          <p:nvPr>
            <p:ph type="subTitle" idx="3"/>
          </p:nvPr>
        </p:nvSpPr>
        <p:spPr>
          <a:xfrm>
            <a:off x="5688526" y="1536725"/>
            <a:ext cx="2687100" cy="3750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2200"/>
              <a:buFont typeface="Balsamiq Sans"/>
              <a:buNone/>
              <a:defRPr sz="2400">
                <a:latin typeface="Staatliches"/>
                <a:ea typeface="Staatliches"/>
                <a:cs typeface="Staatliches"/>
                <a:sym typeface="Staatliches"/>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9" name="Google Shape;379;p15"/>
          <p:cNvSpPr txBox="1">
            <a:spLocks noGrp="1"/>
          </p:cNvSpPr>
          <p:nvPr>
            <p:ph type="subTitle" idx="4"/>
          </p:nvPr>
        </p:nvSpPr>
        <p:spPr>
          <a:xfrm>
            <a:off x="5688526" y="1911575"/>
            <a:ext cx="2687100" cy="2633700"/>
          </a:xfrm>
          <a:prstGeom prst="rect">
            <a:avLst/>
          </a:prstGeom>
        </p:spPr>
        <p:txBody>
          <a:bodyPr spcFirstLastPara="1" wrap="square" lIns="91425" tIns="91425" rIns="91425" bIns="91425" anchor="t" anchorCtr="0">
            <a:noAutofit/>
          </a:bodyPr>
          <a:lstStyle>
            <a:lvl1pPr marL="0" marR="0" lvl="0" indent="-88900" algn="l" rtl="0">
              <a:lnSpc>
                <a:spcPct val="100000"/>
              </a:lnSpc>
              <a:spcBef>
                <a:spcPts val="0"/>
              </a:spcBef>
              <a:spcAft>
                <a:spcPts val="0"/>
              </a:spcAft>
              <a:buClr>
                <a:schemeClr val="lt1"/>
              </a:buClr>
              <a:buSzPts val="1400"/>
              <a:buFont typeface="Raleway Medium"/>
              <a:buChar char="●"/>
              <a:defRPr sz="1400"/>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380" name="Google Shape;380;p15"/>
          <p:cNvSpPr/>
          <p:nvPr/>
        </p:nvSpPr>
        <p:spPr>
          <a:xfrm rot="10800000" flipH="1">
            <a:off x="2681232" y="28638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rot="10800000" flipH="1">
            <a:off x="666857" y="299560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rot="10800000" flipH="1">
            <a:off x="2595357" y="4603988"/>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rot="10800000" flipH="1">
            <a:off x="4841782" y="46736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rot="10800000" flipH="1">
            <a:off x="5282432" y="2106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rot="10800000" flipH="1">
            <a:off x="8476782" y="178422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rot="10800000" flipH="1">
            <a:off x="8665344" y="338295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rot="10800000" flipH="1">
            <a:off x="6802007" y="45682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21">
    <p:spTree>
      <p:nvGrpSpPr>
        <p:cNvPr id="1" name="Shape 388"/>
        <p:cNvGrpSpPr/>
        <p:nvPr/>
      </p:nvGrpSpPr>
      <p:grpSpPr>
        <a:xfrm>
          <a:off x="0" y="0"/>
          <a:ext cx="0" cy="0"/>
          <a:chOff x="0" y="0"/>
          <a:chExt cx="0" cy="0"/>
        </a:xfrm>
      </p:grpSpPr>
      <p:grpSp>
        <p:nvGrpSpPr>
          <p:cNvPr id="389" name="Google Shape;389;p16"/>
          <p:cNvGrpSpPr/>
          <p:nvPr/>
        </p:nvGrpSpPr>
        <p:grpSpPr>
          <a:xfrm flipH="1">
            <a:off x="6673240" y="-792706"/>
            <a:ext cx="2795934" cy="1995358"/>
            <a:chOff x="-614874" y="-730680"/>
            <a:chExt cx="3476233" cy="2480863"/>
          </a:xfrm>
        </p:grpSpPr>
        <p:sp>
          <p:nvSpPr>
            <p:cNvPr id="390" name="Google Shape;390;p16"/>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6"/>
          <p:cNvGrpSpPr/>
          <p:nvPr/>
        </p:nvGrpSpPr>
        <p:grpSpPr>
          <a:xfrm flipH="1">
            <a:off x="-579450" y="-592049"/>
            <a:ext cx="2270842" cy="2181412"/>
            <a:chOff x="7366500" y="-592049"/>
            <a:chExt cx="2270842" cy="2181412"/>
          </a:xfrm>
        </p:grpSpPr>
        <p:sp>
          <p:nvSpPr>
            <p:cNvPr id="394" name="Google Shape;394;p16"/>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8" name="Google Shape;398;p16"/>
          <p:cNvSpPr txBox="1">
            <a:spLocks noGrp="1"/>
          </p:cNvSpPr>
          <p:nvPr>
            <p:ph type="subTitle" idx="1"/>
          </p:nvPr>
        </p:nvSpPr>
        <p:spPr>
          <a:xfrm>
            <a:off x="1607563" y="3635775"/>
            <a:ext cx="1608600" cy="7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16"/>
          <p:cNvSpPr txBox="1">
            <a:spLocks noGrp="1"/>
          </p:cNvSpPr>
          <p:nvPr>
            <p:ph type="subTitle" idx="2"/>
          </p:nvPr>
        </p:nvSpPr>
        <p:spPr>
          <a:xfrm>
            <a:off x="1607562" y="3202875"/>
            <a:ext cx="1608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16"/>
          <p:cNvSpPr txBox="1">
            <a:spLocks noGrp="1"/>
          </p:cNvSpPr>
          <p:nvPr>
            <p:ph type="subTitle" idx="3"/>
          </p:nvPr>
        </p:nvSpPr>
        <p:spPr>
          <a:xfrm>
            <a:off x="5927838" y="3635775"/>
            <a:ext cx="1608600" cy="7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16"/>
          <p:cNvSpPr txBox="1">
            <a:spLocks noGrp="1"/>
          </p:cNvSpPr>
          <p:nvPr>
            <p:ph type="subTitle" idx="4"/>
          </p:nvPr>
        </p:nvSpPr>
        <p:spPr>
          <a:xfrm>
            <a:off x="5927838" y="3202875"/>
            <a:ext cx="1608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16"/>
          <p:cNvSpPr/>
          <p:nvPr/>
        </p:nvSpPr>
        <p:spPr>
          <a:xfrm>
            <a:off x="1248088" y="474348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725338" y="369323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3363626">
            <a:off x="466181" y="206779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6213313" y="2735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3934563" y="1924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8183725" y="460398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8430763" y="21920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8341025" y="356327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6435213" y="4637425"/>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4629538" y="469865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3060863" y="452913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24">
    <p:spTree>
      <p:nvGrpSpPr>
        <p:cNvPr id="1" name="Shape 413"/>
        <p:cNvGrpSpPr/>
        <p:nvPr/>
      </p:nvGrpSpPr>
      <p:grpSpPr>
        <a:xfrm>
          <a:off x="0" y="0"/>
          <a:ext cx="0" cy="0"/>
          <a:chOff x="0" y="0"/>
          <a:chExt cx="0" cy="0"/>
        </a:xfrm>
      </p:grpSpPr>
      <p:grpSp>
        <p:nvGrpSpPr>
          <p:cNvPr id="414" name="Google Shape;414;p17"/>
          <p:cNvGrpSpPr/>
          <p:nvPr/>
        </p:nvGrpSpPr>
        <p:grpSpPr>
          <a:xfrm flipH="1">
            <a:off x="6673240" y="-792706"/>
            <a:ext cx="2795934" cy="1995358"/>
            <a:chOff x="-614874" y="-730680"/>
            <a:chExt cx="3476233" cy="2480863"/>
          </a:xfrm>
        </p:grpSpPr>
        <p:sp>
          <p:nvSpPr>
            <p:cNvPr id="415" name="Google Shape;415;p17"/>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7"/>
          <p:cNvGrpSpPr/>
          <p:nvPr/>
        </p:nvGrpSpPr>
        <p:grpSpPr>
          <a:xfrm>
            <a:off x="6141721" y="4010541"/>
            <a:ext cx="3201045" cy="1460906"/>
            <a:chOff x="5268950" y="3893076"/>
            <a:chExt cx="4138926" cy="1888940"/>
          </a:xfrm>
        </p:grpSpPr>
        <p:sp>
          <p:nvSpPr>
            <p:cNvPr id="419" name="Google Shape;419;p17"/>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7"/>
          <p:cNvGrpSpPr/>
          <p:nvPr/>
        </p:nvGrpSpPr>
        <p:grpSpPr>
          <a:xfrm rot="337881">
            <a:off x="-608307" y="-744767"/>
            <a:ext cx="2976631" cy="1899488"/>
            <a:chOff x="-505272" y="-747714"/>
            <a:chExt cx="3536189" cy="2256561"/>
          </a:xfrm>
        </p:grpSpPr>
        <p:sp>
          <p:nvSpPr>
            <p:cNvPr id="422" name="Google Shape;422;p17"/>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1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26" name="Google Shape;426;p17"/>
          <p:cNvSpPr txBox="1">
            <a:spLocks noGrp="1"/>
          </p:cNvSpPr>
          <p:nvPr>
            <p:ph type="subTitle" idx="1"/>
          </p:nvPr>
        </p:nvSpPr>
        <p:spPr>
          <a:xfrm>
            <a:off x="713225" y="1252175"/>
            <a:ext cx="3858900" cy="335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427" name="Google Shape;427;p17"/>
          <p:cNvSpPr txBox="1">
            <a:spLocks noGrp="1"/>
          </p:cNvSpPr>
          <p:nvPr>
            <p:ph type="subTitle" idx="2"/>
          </p:nvPr>
        </p:nvSpPr>
        <p:spPr>
          <a:xfrm>
            <a:off x="4572125" y="1252175"/>
            <a:ext cx="3858900" cy="335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428" name="Google Shape;428;p17"/>
          <p:cNvSpPr/>
          <p:nvPr/>
        </p:nvSpPr>
        <p:spPr>
          <a:xfrm rot="10800000" flipH="1">
            <a:off x="1492388" y="4747263"/>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rot="10800000" flipH="1">
            <a:off x="431625" y="33812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rot="10800000" flipH="1">
            <a:off x="317775" y="189857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rot="10800000" flipH="1">
            <a:off x="8495563" y="30077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rot="10800000" flipH="1">
            <a:off x="3349688" y="2450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rot="10800000" flipH="1">
            <a:off x="4269200" y="483852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34"/>
        <p:cNvGrpSpPr/>
        <p:nvPr/>
      </p:nvGrpSpPr>
      <p:grpSpPr>
        <a:xfrm>
          <a:off x="0" y="0"/>
          <a:ext cx="0" cy="0"/>
          <a:chOff x="0" y="0"/>
          <a:chExt cx="0" cy="0"/>
        </a:xfrm>
      </p:grpSpPr>
      <p:sp>
        <p:nvSpPr>
          <p:cNvPr id="435" name="Google Shape;435;p18"/>
          <p:cNvSpPr/>
          <p:nvPr/>
        </p:nvSpPr>
        <p:spPr>
          <a:xfrm rot="10800000" flipH="1">
            <a:off x="-371700" y="-724320"/>
            <a:ext cx="3373079" cy="153942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rot="10800000" flipH="1">
            <a:off x="-269888" y="-452644"/>
            <a:ext cx="2439584" cy="792809"/>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18"/>
          <p:cNvGrpSpPr/>
          <p:nvPr/>
        </p:nvGrpSpPr>
        <p:grpSpPr>
          <a:xfrm>
            <a:off x="7279738" y="2527282"/>
            <a:ext cx="3300405" cy="3438650"/>
            <a:chOff x="7279738" y="2527282"/>
            <a:chExt cx="3300405" cy="3438650"/>
          </a:xfrm>
        </p:grpSpPr>
        <p:sp>
          <p:nvSpPr>
            <p:cNvPr id="438" name="Google Shape;438;p18"/>
            <p:cNvSpPr/>
            <p:nvPr/>
          </p:nvSpPr>
          <p:spPr>
            <a:xfrm rot="8504610">
              <a:off x="7413020" y="3295785"/>
              <a:ext cx="2991483" cy="1468056"/>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rot="8504610">
              <a:off x="7530118" y="3547196"/>
              <a:ext cx="2887842" cy="1525461"/>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rot="8504610">
              <a:off x="7672397" y="3777758"/>
              <a:ext cx="2714784" cy="150981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8"/>
          <p:cNvGrpSpPr/>
          <p:nvPr/>
        </p:nvGrpSpPr>
        <p:grpSpPr>
          <a:xfrm>
            <a:off x="268475" y="4177000"/>
            <a:ext cx="859922" cy="701027"/>
            <a:chOff x="268475" y="4177000"/>
            <a:chExt cx="859922" cy="701027"/>
          </a:xfrm>
        </p:grpSpPr>
        <p:sp>
          <p:nvSpPr>
            <p:cNvPr id="442" name="Google Shape;442;p18"/>
            <p:cNvSpPr/>
            <p:nvPr/>
          </p:nvSpPr>
          <p:spPr>
            <a:xfrm>
              <a:off x="268475" y="4177000"/>
              <a:ext cx="859922" cy="701027"/>
            </a:xfrm>
            <a:custGeom>
              <a:avLst/>
              <a:gdLst/>
              <a:ahLst/>
              <a:cxnLst/>
              <a:rect l="l" t="t" r="r" b="b"/>
              <a:pathLst>
                <a:path w="29576" h="24111" extrusionOk="0">
                  <a:moveTo>
                    <a:pt x="10862" y="1"/>
                  </a:moveTo>
                  <a:cubicBezTo>
                    <a:pt x="10162" y="1"/>
                    <a:pt x="9400" y="121"/>
                    <a:pt x="8572" y="395"/>
                  </a:cubicBezTo>
                  <a:cubicBezTo>
                    <a:pt x="1" y="3252"/>
                    <a:pt x="700" y="15501"/>
                    <a:pt x="8086" y="23283"/>
                  </a:cubicBezTo>
                  <a:cubicBezTo>
                    <a:pt x="10100" y="23844"/>
                    <a:pt x="12115" y="24110"/>
                    <a:pt x="14050" y="24110"/>
                  </a:cubicBezTo>
                  <a:cubicBezTo>
                    <a:pt x="22597" y="24110"/>
                    <a:pt x="29576" y="18900"/>
                    <a:pt x="27965" y="10820"/>
                  </a:cubicBezTo>
                  <a:cubicBezTo>
                    <a:pt x="27199" y="6948"/>
                    <a:pt x="22516" y="6367"/>
                    <a:pt x="19775" y="6367"/>
                  </a:cubicBezTo>
                  <a:cubicBezTo>
                    <a:pt x="18600" y="6367"/>
                    <a:pt x="17782" y="6474"/>
                    <a:pt x="17782" y="6474"/>
                  </a:cubicBezTo>
                  <a:cubicBezTo>
                    <a:pt x="17782" y="6474"/>
                    <a:pt x="15993" y="1"/>
                    <a:pt x="10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439064" y="4301067"/>
              <a:ext cx="245713" cy="215824"/>
            </a:xfrm>
            <a:custGeom>
              <a:avLst/>
              <a:gdLst/>
              <a:ahLst/>
              <a:cxnLst/>
              <a:rect l="l" t="t" r="r" b="b"/>
              <a:pathLst>
                <a:path w="8451" h="7423" extrusionOk="0">
                  <a:moveTo>
                    <a:pt x="4253" y="0"/>
                  </a:moveTo>
                  <a:cubicBezTo>
                    <a:pt x="2974" y="0"/>
                    <a:pt x="1725" y="663"/>
                    <a:pt x="1034" y="1842"/>
                  </a:cubicBezTo>
                  <a:cubicBezTo>
                    <a:pt x="0" y="3605"/>
                    <a:pt x="608" y="5885"/>
                    <a:pt x="2371" y="6918"/>
                  </a:cubicBezTo>
                  <a:cubicBezTo>
                    <a:pt x="2955" y="7260"/>
                    <a:pt x="3591" y="7422"/>
                    <a:pt x="4220" y="7422"/>
                  </a:cubicBezTo>
                  <a:cubicBezTo>
                    <a:pt x="5490" y="7422"/>
                    <a:pt x="6725" y="6760"/>
                    <a:pt x="7417" y="5581"/>
                  </a:cubicBezTo>
                  <a:cubicBezTo>
                    <a:pt x="8450" y="3818"/>
                    <a:pt x="7873" y="1538"/>
                    <a:pt x="6110" y="505"/>
                  </a:cubicBezTo>
                  <a:cubicBezTo>
                    <a:pt x="5526" y="162"/>
                    <a:pt x="4886" y="0"/>
                    <a:pt x="4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507974" y="4342471"/>
              <a:ext cx="107868" cy="132960"/>
            </a:xfrm>
            <a:custGeom>
              <a:avLst/>
              <a:gdLst/>
              <a:ahLst/>
              <a:cxnLst/>
              <a:rect l="l" t="t" r="r" b="b"/>
              <a:pathLst>
                <a:path w="3710" h="4573" extrusionOk="0">
                  <a:moveTo>
                    <a:pt x="2804" y="0"/>
                  </a:moveTo>
                  <a:cubicBezTo>
                    <a:pt x="2215" y="0"/>
                    <a:pt x="1403" y="654"/>
                    <a:pt x="822" y="1664"/>
                  </a:cubicBezTo>
                  <a:cubicBezTo>
                    <a:pt x="92" y="2880"/>
                    <a:pt x="1" y="4126"/>
                    <a:pt x="578" y="4491"/>
                  </a:cubicBezTo>
                  <a:cubicBezTo>
                    <a:pt x="674" y="4546"/>
                    <a:pt x="781" y="4572"/>
                    <a:pt x="898" y="4572"/>
                  </a:cubicBezTo>
                  <a:cubicBezTo>
                    <a:pt x="1489" y="4572"/>
                    <a:pt x="2310" y="3900"/>
                    <a:pt x="2919" y="2910"/>
                  </a:cubicBezTo>
                  <a:cubicBezTo>
                    <a:pt x="3618" y="1695"/>
                    <a:pt x="3709" y="448"/>
                    <a:pt x="3132" y="84"/>
                  </a:cubicBezTo>
                  <a:cubicBezTo>
                    <a:pt x="3034" y="27"/>
                    <a:pt x="2924"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739534" y="4477587"/>
              <a:ext cx="246585" cy="215184"/>
            </a:xfrm>
            <a:custGeom>
              <a:avLst/>
              <a:gdLst/>
              <a:ahLst/>
              <a:cxnLst/>
              <a:rect l="l" t="t" r="r" b="b"/>
              <a:pathLst>
                <a:path w="8481" h="7401" extrusionOk="0">
                  <a:moveTo>
                    <a:pt x="4227" y="0"/>
                  </a:moveTo>
                  <a:cubicBezTo>
                    <a:pt x="2957" y="0"/>
                    <a:pt x="1721" y="648"/>
                    <a:pt x="1034" y="1820"/>
                  </a:cubicBezTo>
                  <a:cubicBezTo>
                    <a:pt x="1" y="3583"/>
                    <a:pt x="609" y="5862"/>
                    <a:pt x="2371" y="6896"/>
                  </a:cubicBezTo>
                  <a:cubicBezTo>
                    <a:pt x="2955" y="7238"/>
                    <a:pt x="3595" y="7400"/>
                    <a:pt x="4228" y="7400"/>
                  </a:cubicBezTo>
                  <a:cubicBezTo>
                    <a:pt x="5507" y="7400"/>
                    <a:pt x="6756" y="6738"/>
                    <a:pt x="7448" y="5558"/>
                  </a:cubicBezTo>
                  <a:cubicBezTo>
                    <a:pt x="8481" y="3795"/>
                    <a:pt x="7873" y="1546"/>
                    <a:pt x="6110" y="513"/>
                  </a:cubicBezTo>
                  <a:cubicBezTo>
                    <a:pt x="5518" y="166"/>
                    <a:pt x="4869" y="0"/>
                    <a:pt x="4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808473" y="4519224"/>
              <a:ext cx="108741" cy="132146"/>
            </a:xfrm>
            <a:custGeom>
              <a:avLst/>
              <a:gdLst/>
              <a:ahLst/>
              <a:cxnLst/>
              <a:rect l="l" t="t" r="r" b="b"/>
              <a:pathLst>
                <a:path w="3740" h="4545" extrusionOk="0">
                  <a:moveTo>
                    <a:pt x="2831" y="0"/>
                  </a:moveTo>
                  <a:cubicBezTo>
                    <a:pt x="2235" y="0"/>
                    <a:pt x="1402" y="654"/>
                    <a:pt x="821" y="1664"/>
                  </a:cubicBezTo>
                  <a:cubicBezTo>
                    <a:pt x="122" y="2880"/>
                    <a:pt x="0" y="4126"/>
                    <a:pt x="578" y="4461"/>
                  </a:cubicBezTo>
                  <a:cubicBezTo>
                    <a:pt x="676" y="4517"/>
                    <a:pt x="787" y="4544"/>
                    <a:pt x="908" y="4544"/>
                  </a:cubicBezTo>
                  <a:cubicBezTo>
                    <a:pt x="1504" y="4544"/>
                    <a:pt x="2337" y="3891"/>
                    <a:pt x="2918" y="2880"/>
                  </a:cubicBezTo>
                  <a:cubicBezTo>
                    <a:pt x="3618" y="1664"/>
                    <a:pt x="3739" y="418"/>
                    <a:pt x="3162" y="84"/>
                  </a:cubicBezTo>
                  <a:cubicBezTo>
                    <a:pt x="3064" y="27"/>
                    <a:pt x="2953"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497390" y="4560541"/>
              <a:ext cx="256296" cy="169187"/>
            </a:xfrm>
            <a:custGeom>
              <a:avLst/>
              <a:gdLst/>
              <a:ahLst/>
              <a:cxnLst/>
              <a:rect l="l" t="t" r="r" b="b"/>
              <a:pathLst>
                <a:path w="8815" h="5819" extrusionOk="0">
                  <a:moveTo>
                    <a:pt x="578" y="0"/>
                  </a:moveTo>
                  <a:lnTo>
                    <a:pt x="578" y="0"/>
                  </a:lnTo>
                  <a:cubicBezTo>
                    <a:pt x="578" y="0"/>
                    <a:pt x="0" y="3192"/>
                    <a:pt x="3192" y="5046"/>
                  </a:cubicBezTo>
                  <a:cubicBezTo>
                    <a:pt x="4171" y="5620"/>
                    <a:pt x="5082" y="5818"/>
                    <a:pt x="5875" y="5818"/>
                  </a:cubicBezTo>
                  <a:cubicBezTo>
                    <a:pt x="7642" y="5818"/>
                    <a:pt x="8815" y="4833"/>
                    <a:pt x="8815" y="4833"/>
                  </a:cubicBezTo>
                  <a:lnTo>
                    <a:pt x="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559234" y="4592350"/>
              <a:ext cx="45124" cy="37565"/>
            </a:xfrm>
            <a:custGeom>
              <a:avLst/>
              <a:gdLst/>
              <a:ahLst/>
              <a:cxnLst/>
              <a:rect l="l" t="t" r="r" b="b"/>
              <a:pathLst>
                <a:path w="1552" h="1292" extrusionOk="0">
                  <a:moveTo>
                    <a:pt x="305" y="0"/>
                  </a:moveTo>
                  <a:lnTo>
                    <a:pt x="183" y="213"/>
                  </a:lnTo>
                  <a:cubicBezTo>
                    <a:pt x="1" y="548"/>
                    <a:pt x="92" y="1003"/>
                    <a:pt x="457" y="1186"/>
                  </a:cubicBezTo>
                  <a:cubicBezTo>
                    <a:pt x="570" y="1258"/>
                    <a:pt x="694" y="1292"/>
                    <a:pt x="817" y="1292"/>
                  </a:cubicBezTo>
                  <a:cubicBezTo>
                    <a:pt x="1055" y="1292"/>
                    <a:pt x="1289" y="1164"/>
                    <a:pt x="1429" y="943"/>
                  </a:cubicBezTo>
                  <a:lnTo>
                    <a:pt x="1551" y="730"/>
                  </a:lnTo>
                  <a:lnTo>
                    <a:pt x="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606977" y="4620641"/>
              <a:ext cx="45095" cy="37565"/>
            </a:xfrm>
            <a:custGeom>
              <a:avLst/>
              <a:gdLst/>
              <a:ahLst/>
              <a:cxnLst/>
              <a:rect l="l" t="t" r="r" b="b"/>
              <a:pathLst>
                <a:path w="1551" h="1292" extrusionOk="0">
                  <a:moveTo>
                    <a:pt x="304" y="0"/>
                  </a:moveTo>
                  <a:lnTo>
                    <a:pt x="213" y="213"/>
                  </a:lnTo>
                  <a:cubicBezTo>
                    <a:pt x="0" y="547"/>
                    <a:pt x="122" y="1003"/>
                    <a:pt x="456" y="1186"/>
                  </a:cubicBezTo>
                  <a:cubicBezTo>
                    <a:pt x="570" y="1258"/>
                    <a:pt x="697" y="1291"/>
                    <a:pt x="823" y="1291"/>
                  </a:cubicBezTo>
                  <a:cubicBezTo>
                    <a:pt x="1068" y="1291"/>
                    <a:pt x="1308" y="1163"/>
                    <a:pt x="1429" y="942"/>
                  </a:cubicBezTo>
                  <a:lnTo>
                    <a:pt x="1550" y="730"/>
                  </a:lnTo>
                  <a:lnTo>
                    <a:pt x="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655592" y="4648903"/>
              <a:ext cx="45095" cy="37594"/>
            </a:xfrm>
            <a:custGeom>
              <a:avLst/>
              <a:gdLst/>
              <a:ahLst/>
              <a:cxnLst/>
              <a:rect l="l" t="t" r="r" b="b"/>
              <a:pathLst>
                <a:path w="1551" h="1293" extrusionOk="0">
                  <a:moveTo>
                    <a:pt x="304" y="1"/>
                  </a:moveTo>
                  <a:lnTo>
                    <a:pt x="182" y="214"/>
                  </a:lnTo>
                  <a:cubicBezTo>
                    <a:pt x="0" y="548"/>
                    <a:pt x="91" y="1004"/>
                    <a:pt x="456" y="1186"/>
                  </a:cubicBezTo>
                  <a:cubicBezTo>
                    <a:pt x="569" y="1258"/>
                    <a:pt x="693" y="1292"/>
                    <a:pt x="816" y="1292"/>
                  </a:cubicBezTo>
                  <a:cubicBezTo>
                    <a:pt x="1054" y="1292"/>
                    <a:pt x="1288" y="1164"/>
                    <a:pt x="1429" y="943"/>
                  </a:cubicBezTo>
                  <a:lnTo>
                    <a:pt x="1550" y="730"/>
                  </a:lnTo>
                  <a:lnTo>
                    <a:pt x="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18"/>
          <p:cNvGrpSpPr/>
          <p:nvPr/>
        </p:nvGrpSpPr>
        <p:grpSpPr>
          <a:xfrm>
            <a:off x="7955000" y="283050"/>
            <a:ext cx="951550" cy="1125000"/>
            <a:chOff x="7955000" y="283050"/>
            <a:chExt cx="951550" cy="1125000"/>
          </a:xfrm>
        </p:grpSpPr>
        <p:sp>
          <p:nvSpPr>
            <p:cNvPr id="452" name="Google Shape;452;p18"/>
            <p:cNvSpPr/>
            <p:nvPr/>
          </p:nvSpPr>
          <p:spPr>
            <a:xfrm>
              <a:off x="8085925" y="283050"/>
              <a:ext cx="653000" cy="1125000"/>
            </a:xfrm>
            <a:custGeom>
              <a:avLst/>
              <a:gdLst/>
              <a:ahLst/>
              <a:cxnLst/>
              <a:rect l="l" t="t" r="r" b="b"/>
              <a:pathLst>
                <a:path w="26120" h="45000" extrusionOk="0">
                  <a:moveTo>
                    <a:pt x="20315" y="1"/>
                  </a:moveTo>
                  <a:lnTo>
                    <a:pt x="1" y="4938"/>
                  </a:lnTo>
                  <a:lnTo>
                    <a:pt x="1368" y="27687"/>
                  </a:lnTo>
                  <a:lnTo>
                    <a:pt x="11376" y="27687"/>
                  </a:lnTo>
                  <a:lnTo>
                    <a:pt x="11776" y="45000"/>
                  </a:lnTo>
                  <a:lnTo>
                    <a:pt x="26119" y="16246"/>
                  </a:lnTo>
                  <a:lnTo>
                    <a:pt x="14611" y="17613"/>
                  </a:lnTo>
                  <a:lnTo>
                    <a:pt x="20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8708875" y="283050"/>
              <a:ext cx="197675" cy="302750"/>
            </a:xfrm>
            <a:custGeom>
              <a:avLst/>
              <a:gdLst/>
              <a:ahLst/>
              <a:cxnLst/>
              <a:rect l="l" t="t" r="r" b="b"/>
              <a:pathLst>
                <a:path w="7907" h="12110" extrusionOk="0">
                  <a:moveTo>
                    <a:pt x="2969" y="1"/>
                  </a:moveTo>
                  <a:lnTo>
                    <a:pt x="1" y="6072"/>
                  </a:lnTo>
                  <a:lnTo>
                    <a:pt x="2803" y="7273"/>
                  </a:lnTo>
                  <a:lnTo>
                    <a:pt x="1201" y="12110"/>
                  </a:lnTo>
                  <a:lnTo>
                    <a:pt x="1201" y="12110"/>
                  </a:lnTo>
                  <a:lnTo>
                    <a:pt x="7906" y="6572"/>
                  </a:lnTo>
                  <a:lnTo>
                    <a:pt x="4370" y="5538"/>
                  </a:lnTo>
                  <a:lnTo>
                    <a:pt x="7906" y="801"/>
                  </a:lnTo>
                  <a:lnTo>
                    <a:pt x="29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7955000" y="1047775"/>
              <a:ext cx="213525" cy="305250"/>
            </a:xfrm>
            <a:custGeom>
              <a:avLst/>
              <a:gdLst/>
              <a:ahLst/>
              <a:cxnLst/>
              <a:rect l="l" t="t" r="r" b="b"/>
              <a:pathLst>
                <a:path w="8541" h="12210" extrusionOk="0">
                  <a:moveTo>
                    <a:pt x="3570" y="0"/>
                  </a:moveTo>
                  <a:lnTo>
                    <a:pt x="1" y="3436"/>
                  </a:lnTo>
                  <a:lnTo>
                    <a:pt x="2970" y="9507"/>
                  </a:lnTo>
                  <a:lnTo>
                    <a:pt x="5638" y="8006"/>
                  </a:lnTo>
                  <a:lnTo>
                    <a:pt x="8540" y="12209"/>
                  </a:lnTo>
                  <a:lnTo>
                    <a:pt x="8173" y="3536"/>
                  </a:lnTo>
                  <a:lnTo>
                    <a:pt x="5204" y="5671"/>
                  </a:lnTo>
                  <a:lnTo>
                    <a:pt x="3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8141800" y="494300"/>
              <a:ext cx="121775" cy="101500"/>
            </a:xfrm>
            <a:custGeom>
              <a:avLst/>
              <a:gdLst/>
              <a:ahLst/>
              <a:cxnLst/>
              <a:rect l="l" t="t" r="r" b="b"/>
              <a:pathLst>
                <a:path w="4871" h="4060" extrusionOk="0">
                  <a:moveTo>
                    <a:pt x="715" y="1"/>
                  </a:moveTo>
                  <a:cubicBezTo>
                    <a:pt x="512" y="1"/>
                    <a:pt x="308" y="97"/>
                    <a:pt x="201" y="290"/>
                  </a:cubicBezTo>
                  <a:cubicBezTo>
                    <a:pt x="1" y="591"/>
                    <a:pt x="101" y="958"/>
                    <a:pt x="368" y="1158"/>
                  </a:cubicBezTo>
                  <a:lnTo>
                    <a:pt x="2102" y="2225"/>
                  </a:lnTo>
                  <a:lnTo>
                    <a:pt x="501" y="2859"/>
                  </a:lnTo>
                  <a:cubicBezTo>
                    <a:pt x="168" y="2992"/>
                    <a:pt x="1" y="3359"/>
                    <a:pt x="134" y="3693"/>
                  </a:cubicBezTo>
                  <a:cubicBezTo>
                    <a:pt x="234" y="3926"/>
                    <a:pt x="468" y="4060"/>
                    <a:pt x="735" y="4060"/>
                  </a:cubicBezTo>
                  <a:cubicBezTo>
                    <a:pt x="801" y="4060"/>
                    <a:pt x="868" y="4060"/>
                    <a:pt x="935" y="4026"/>
                  </a:cubicBezTo>
                  <a:lnTo>
                    <a:pt x="4871" y="2492"/>
                  </a:lnTo>
                  <a:lnTo>
                    <a:pt x="1035" y="90"/>
                  </a:lnTo>
                  <a:cubicBezTo>
                    <a:pt x="940" y="31"/>
                    <a:pt x="827"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8295250" y="453900"/>
              <a:ext cx="134275" cy="118550"/>
            </a:xfrm>
            <a:custGeom>
              <a:avLst/>
              <a:gdLst/>
              <a:ahLst/>
              <a:cxnLst/>
              <a:rect l="l" t="t" r="r" b="b"/>
              <a:pathLst>
                <a:path w="5371" h="4742" extrusionOk="0">
                  <a:moveTo>
                    <a:pt x="4688" y="1"/>
                  </a:moveTo>
                  <a:cubicBezTo>
                    <a:pt x="4535" y="1"/>
                    <a:pt x="4383" y="59"/>
                    <a:pt x="4270" y="172"/>
                  </a:cubicBezTo>
                  <a:lnTo>
                    <a:pt x="0" y="4108"/>
                  </a:lnTo>
                  <a:lnTo>
                    <a:pt x="4604" y="4708"/>
                  </a:lnTo>
                  <a:cubicBezTo>
                    <a:pt x="4637" y="4742"/>
                    <a:pt x="4670" y="4742"/>
                    <a:pt x="4704" y="4742"/>
                  </a:cubicBezTo>
                  <a:cubicBezTo>
                    <a:pt x="5004" y="4742"/>
                    <a:pt x="5271" y="4508"/>
                    <a:pt x="5304" y="4175"/>
                  </a:cubicBezTo>
                  <a:cubicBezTo>
                    <a:pt x="5338" y="3841"/>
                    <a:pt x="5104" y="3541"/>
                    <a:pt x="4771" y="3474"/>
                  </a:cubicBezTo>
                  <a:lnTo>
                    <a:pt x="2802" y="3207"/>
                  </a:lnTo>
                  <a:lnTo>
                    <a:pt x="5104" y="1073"/>
                  </a:lnTo>
                  <a:cubicBezTo>
                    <a:pt x="5371" y="839"/>
                    <a:pt x="5371" y="439"/>
                    <a:pt x="5137" y="205"/>
                  </a:cubicBezTo>
                  <a:cubicBezTo>
                    <a:pt x="5017" y="67"/>
                    <a:pt x="4852" y="1"/>
                    <a:pt x="4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8242700" y="603300"/>
              <a:ext cx="87600" cy="39350"/>
            </a:xfrm>
            <a:custGeom>
              <a:avLst/>
              <a:gdLst/>
              <a:ahLst/>
              <a:cxnLst/>
              <a:rect l="l" t="t" r="r" b="b"/>
              <a:pathLst>
                <a:path w="3504" h="1574" extrusionOk="0">
                  <a:moveTo>
                    <a:pt x="3503" y="0"/>
                  </a:moveTo>
                  <a:lnTo>
                    <a:pt x="1" y="367"/>
                  </a:lnTo>
                  <a:cubicBezTo>
                    <a:pt x="1" y="367"/>
                    <a:pt x="279" y="1573"/>
                    <a:pt x="1581" y="1573"/>
                  </a:cubicBezTo>
                  <a:cubicBezTo>
                    <a:pt x="1631" y="1573"/>
                    <a:pt x="1682" y="1572"/>
                    <a:pt x="1736" y="1568"/>
                  </a:cubicBezTo>
                  <a:cubicBezTo>
                    <a:pt x="3170" y="1468"/>
                    <a:pt x="3503"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a:off x="8120125" y="628300"/>
              <a:ext cx="59225" cy="59250"/>
            </a:xfrm>
            <a:custGeom>
              <a:avLst/>
              <a:gdLst/>
              <a:ahLst/>
              <a:cxnLst/>
              <a:rect l="l" t="t" r="r" b="b"/>
              <a:pathLst>
                <a:path w="2369" h="2370" extrusionOk="0">
                  <a:moveTo>
                    <a:pt x="1168" y="1"/>
                  </a:moveTo>
                  <a:cubicBezTo>
                    <a:pt x="534" y="1"/>
                    <a:pt x="0" y="534"/>
                    <a:pt x="0" y="1202"/>
                  </a:cubicBezTo>
                  <a:cubicBezTo>
                    <a:pt x="0" y="1835"/>
                    <a:pt x="534" y="2369"/>
                    <a:pt x="1168" y="2369"/>
                  </a:cubicBezTo>
                  <a:cubicBezTo>
                    <a:pt x="1835" y="2369"/>
                    <a:pt x="2369" y="1835"/>
                    <a:pt x="2369" y="1202"/>
                  </a:cubicBezTo>
                  <a:cubicBezTo>
                    <a:pt x="2369" y="534"/>
                    <a:pt x="1835" y="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8"/>
            <p:cNvSpPr/>
            <p:nvPr/>
          </p:nvSpPr>
          <p:spPr>
            <a:xfrm>
              <a:off x="8380300" y="607450"/>
              <a:ext cx="58400" cy="59250"/>
            </a:xfrm>
            <a:custGeom>
              <a:avLst/>
              <a:gdLst/>
              <a:ahLst/>
              <a:cxnLst/>
              <a:rect l="l" t="t" r="r" b="b"/>
              <a:pathLst>
                <a:path w="2336" h="2370" extrusionOk="0">
                  <a:moveTo>
                    <a:pt x="1168" y="1"/>
                  </a:moveTo>
                  <a:cubicBezTo>
                    <a:pt x="501" y="1"/>
                    <a:pt x="1" y="535"/>
                    <a:pt x="1" y="1202"/>
                  </a:cubicBezTo>
                  <a:cubicBezTo>
                    <a:pt x="1" y="1835"/>
                    <a:pt x="501" y="2369"/>
                    <a:pt x="1168" y="2369"/>
                  </a:cubicBezTo>
                  <a:cubicBezTo>
                    <a:pt x="1802" y="2369"/>
                    <a:pt x="2336" y="1835"/>
                    <a:pt x="2336" y="1202"/>
                  </a:cubicBezTo>
                  <a:cubicBezTo>
                    <a:pt x="2336" y="535"/>
                    <a:pt x="1802" y="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8115950" y="903500"/>
              <a:ext cx="254375" cy="71750"/>
            </a:xfrm>
            <a:custGeom>
              <a:avLst/>
              <a:gdLst/>
              <a:ahLst/>
              <a:cxnLst/>
              <a:rect l="l" t="t" r="r" b="b"/>
              <a:pathLst>
                <a:path w="10175" h="2870" extrusionOk="0">
                  <a:moveTo>
                    <a:pt x="1" y="1"/>
                  </a:moveTo>
                  <a:lnTo>
                    <a:pt x="167" y="2869"/>
                  </a:lnTo>
                  <a:lnTo>
                    <a:pt x="10175" y="2869"/>
                  </a:lnTo>
                  <a:lnTo>
                    <a:pt x="10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1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2" name="Google Shape;462;p18"/>
          <p:cNvSpPr txBox="1">
            <a:spLocks noGrp="1"/>
          </p:cNvSpPr>
          <p:nvPr>
            <p:ph type="subTitle" idx="1"/>
          </p:nvPr>
        </p:nvSpPr>
        <p:spPr>
          <a:xfrm>
            <a:off x="1007874" y="3236375"/>
            <a:ext cx="18756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18"/>
          <p:cNvSpPr txBox="1">
            <a:spLocks noGrp="1"/>
          </p:cNvSpPr>
          <p:nvPr>
            <p:ph type="subTitle" idx="2"/>
          </p:nvPr>
        </p:nvSpPr>
        <p:spPr>
          <a:xfrm>
            <a:off x="1007874" y="2803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4" name="Google Shape;464;p18"/>
          <p:cNvSpPr txBox="1">
            <a:spLocks noGrp="1"/>
          </p:cNvSpPr>
          <p:nvPr>
            <p:ph type="subTitle" idx="3"/>
          </p:nvPr>
        </p:nvSpPr>
        <p:spPr>
          <a:xfrm>
            <a:off x="3634201" y="3236375"/>
            <a:ext cx="18756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18"/>
          <p:cNvSpPr txBox="1">
            <a:spLocks noGrp="1"/>
          </p:cNvSpPr>
          <p:nvPr>
            <p:ph type="subTitle" idx="4"/>
          </p:nvPr>
        </p:nvSpPr>
        <p:spPr>
          <a:xfrm>
            <a:off x="3634201" y="2803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18"/>
          <p:cNvSpPr txBox="1">
            <a:spLocks noGrp="1"/>
          </p:cNvSpPr>
          <p:nvPr>
            <p:ph type="subTitle" idx="5"/>
          </p:nvPr>
        </p:nvSpPr>
        <p:spPr>
          <a:xfrm>
            <a:off x="6260526" y="3236375"/>
            <a:ext cx="18756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18"/>
          <p:cNvSpPr txBox="1">
            <a:spLocks noGrp="1"/>
          </p:cNvSpPr>
          <p:nvPr>
            <p:ph type="subTitle" idx="6"/>
          </p:nvPr>
        </p:nvSpPr>
        <p:spPr>
          <a:xfrm>
            <a:off x="6260526" y="2803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18"/>
          <p:cNvSpPr/>
          <p:nvPr/>
        </p:nvSpPr>
        <p:spPr>
          <a:xfrm rot="10800000" flipH="1">
            <a:off x="5730000"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rot="10800000" flipH="1">
            <a:off x="1730888" y="48871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8"/>
          <p:cNvSpPr/>
          <p:nvPr/>
        </p:nvSpPr>
        <p:spPr>
          <a:xfrm rot="10800000" flipH="1">
            <a:off x="620475" y="37628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8"/>
          <p:cNvSpPr/>
          <p:nvPr/>
        </p:nvSpPr>
        <p:spPr>
          <a:xfrm rot="3363626">
            <a:off x="315906" y="21520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rot="10800000" flipH="1">
            <a:off x="5869550" y="45263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rot="10800000" flipH="1">
            <a:off x="3963738" y="4525350"/>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rot="10800000" flipH="1">
            <a:off x="7413075" y="4682650"/>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rot="10800000" flipH="1">
            <a:off x="8430763" y="239362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rot="10800000" flipH="1">
            <a:off x="3349688" y="2450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rot="10800000" flipH="1">
            <a:off x="8873375" y="486415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478"/>
        <p:cNvGrpSpPr/>
        <p:nvPr/>
      </p:nvGrpSpPr>
      <p:grpSpPr>
        <a:xfrm>
          <a:off x="0" y="0"/>
          <a:ext cx="0" cy="0"/>
          <a:chOff x="0" y="0"/>
          <a:chExt cx="0" cy="0"/>
        </a:xfrm>
      </p:grpSpPr>
      <p:grpSp>
        <p:nvGrpSpPr>
          <p:cNvPr id="479" name="Google Shape;479;p19"/>
          <p:cNvGrpSpPr/>
          <p:nvPr/>
        </p:nvGrpSpPr>
        <p:grpSpPr>
          <a:xfrm rot="4187642">
            <a:off x="7106473" y="-71473"/>
            <a:ext cx="2648589" cy="1690154"/>
            <a:chOff x="-505272" y="-747714"/>
            <a:chExt cx="3536189" cy="2256561"/>
          </a:xfrm>
        </p:grpSpPr>
        <p:sp>
          <p:nvSpPr>
            <p:cNvPr id="480" name="Google Shape;480;p19"/>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9"/>
          <p:cNvGrpSpPr/>
          <p:nvPr/>
        </p:nvGrpSpPr>
        <p:grpSpPr>
          <a:xfrm>
            <a:off x="-225335" y="-714956"/>
            <a:ext cx="2795934" cy="1995358"/>
            <a:chOff x="-614874" y="-730680"/>
            <a:chExt cx="3476233" cy="2480863"/>
          </a:xfrm>
        </p:grpSpPr>
        <p:sp>
          <p:nvSpPr>
            <p:cNvPr id="484" name="Google Shape;484;p19"/>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9"/>
          <p:cNvSpPr txBox="1">
            <a:spLocks noGrp="1"/>
          </p:cNvSpPr>
          <p:nvPr>
            <p:ph type="subTitle" idx="1"/>
          </p:nvPr>
        </p:nvSpPr>
        <p:spPr>
          <a:xfrm>
            <a:off x="2210910" y="1935767"/>
            <a:ext cx="1982700" cy="61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8" name="Google Shape;488;p19"/>
          <p:cNvSpPr txBox="1">
            <a:spLocks noGrp="1"/>
          </p:cNvSpPr>
          <p:nvPr>
            <p:ph type="subTitle" idx="2"/>
          </p:nvPr>
        </p:nvSpPr>
        <p:spPr>
          <a:xfrm>
            <a:off x="2210897" y="1502863"/>
            <a:ext cx="1982700" cy="4329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9" name="Google Shape;489;p19"/>
          <p:cNvSpPr txBox="1">
            <a:spLocks noGrp="1"/>
          </p:cNvSpPr>
          <p:nvPr>
            <p:ph type="subTitle" idx="3"/>
          </p:nvPr>
        </p:nvSpPr>
        <p:spPr>
          <a:xfrm>
            <a:off x="2210910" y="3810079"/>
            <a:ext cx="1982700" cy="61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0" name="Google Shape;490;p19"/>
          <p:cNvSpPr txBox="1">
            <a:spLocks noGrp="1"/>
          </p:cNvSpPr>
          <p:nvPr>
            <p:ph type="subTitle" idx="4"/>
          </p:nvPr>
        </p:nvSpPr>
        <p:spPr>
          <a:xfrm>
            <a:off x="2210897" y="3377187"/>
            <a:ext cx="1982700" cy="4329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1" name="Google Shape;491;p19"/>
          <p:cNvSpPr txBox="1">
            <a:spLocks noGrp="1"/>
          </p:cNvSpPr>
          <p:nvPr>
            <p:ph type="subTitle" idx="5"/>
          </p:nvPr>
        </p:nvSpPr>
        <p:spPr>
          <a:xfrm>
            <a:off x="6129684" y="1935738"/>
            <a:ext cx="1982700" cy="61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2" name="Google Shape;492;p19"/>
          <p:cNvSpPr txBox="1">
            <a:spLocks noGrp="1"/>
          </p:cNvSpPr>
          <p:nvPr>
            <p:ph type="subTitle" idx="6"/>
          </p:nvPr>
        </p:nvSpPr>
        <p:spPr>
          <a:xfrm>
            <a:off x="6129671" y="1502838"/>
            <a:ext cx="1982700" cy="4329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3" name="Google Shape;493;p19"/>
          <p:cNvSpPr txBox="1">
            <a:spLocks noGrp="1"/>
          </p:cNvSpPr>
          <p:nvPr>
            <p:ph type="subTitle" idx="7"/>
          </p:nvPr>
        </p:nvSpPr>
        <p:spPr>
          <a:xfrm>
            <a:off x="6129684" y="3810075"/>
            <a:ext cx="1982700" cy="61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 name="Google Shape;494;p19"/>
          <p:cNvSpPr txBox="1">
            <a:spLocks noGrp="1"/>
          </p:cNvSpPr>
          <p:nvPr>
            <p:ph type="subTitle" idx="8"/>
          </p:nvPr>
        </p:nvSpPr>
        <p:spPr>
          <a:xfrm>
            <a:off x="6129671" y="3377175"/>
            <a:ext cx="1982700" cy="4329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 name="Google Shape;495;p1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6" name="Google Shape;496;p19"/>
          <p:cNvSpPr/>
          <p:nvPr/>
        </p:nvSpPr>
        <p:spPr>
          <a:xfrm>
            <a:off x="1770213" y="474348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578963" y="1441263"/>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3218188" y="22963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3363626">
            <a:off x="355081" y="311546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6129663" y="312488"/>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8694750" y="4337363"/>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8649213" y="218446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5561463" y="469865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8804750" y="44501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15">
    <p:spTree>
      <p:nvGrpSpPr>
        <p:cNvPr id="1" name="Shape 505"/>
        <p:cNvGrpSpPr/>
        <p:nvPr/>
      </p:nvGrpSpPr>
      <p:grpSpPr>
        <a:xfrm>
          <a:off x="0" y="0"/>
          <a:ext cx="0" cy="0"/>
          <a:chOff x="0" y="0"/>
          <a:chExt cx="0" cy="0"/>
        </a:xfrm>
      </p:grpSpPr>
      <p:grpSp>
        <p:nvGrpSpPr>
          <p:cNvPr id="506" name="Google Shape;506;p20"/>
          <p:cNvGrpSpPr/>
          <p:nvPr/>
        </p:nvGrpSpPr>
        <p:grpSpPr>
          <a:xfrm>
            <a:off x="7366500" y="-592049"/>
            <a:ext cx="2270842" cy="2181412"/>
            <a:chOff x="7366500" y="-592049"/>
            <a:chExt cx="2270842" cy="2181412"/>
          </a:xfrm>
        </p:grpSpPr>
        <p:sp>
          <p:nvSpPr>
            <p:cNvPr id="507" name="Google Shape;507;p20"/>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0"/>
          <p:cNvGrpSpPr/>
          <p:nvPr/>
        </p:nvGrpSpPr>
        <p:grpSpPr>
          <a:xfrm rot="-819680">
            <a:off x="-459856" y="-286829"/>
            <a:ext cx="2346157" cy="1497162"/>
            <a:chOff x="-505272" y="-747714"/>
            <a:chExt cx="3536189" cy="2256561"/>
          </a:xfrm>
        </p:grpSpPr>
        <p:sp>
          <p:nvSpPr>
            <p:cNvPr id="511" name="Google Shape;511;p20"/>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20"/>
          <p:cNvSpPr txBox="1">
            <a:spLocks noGrp="1"/>
          </p:cNvSpPr>
          <p:nvPr>
            <p:ph type="subTitle" idx="1"/>
          </p:nvPr>
        </p:nvSpPr>
        <p:spPr>
          <a:xfrm>
            <a:off x="713232" y="3737923"/>
            <a:ext cx="1929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20"/>
          <p:cNvSpPr txBox="1">
            <a:spLocks noGrp="1"/>
          </p:cNvSpPr>
          <p:nvPr>
            <p:ph type="subTitle" idx="2"/>
          </p:nvPr>
        </p:nvSpPr>
        <p:spPr>
          <a:xfrm>
            <a:off x="713232" y="3305025"/>
            <a:ext cx="19293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6" name="Google Shape;516;p20"/>
          <p:cNvSpPr txBox="1">
            <a:spLocks noGrp="1"/>
          </p:cNvSpPr>
          <p:nvPr>
            <p:ph type="subTitle" idx="3"/>
          </p:nvPr>
        </p:nvSpPr>
        <p:spPr>
          <a:xfrm>
            <a:off x="2642601" y="3007760"/>
            <a:ext cx="1929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0"/>
          <p:cNvSpPr txBox="1">
            <a:spLocks noGrp="1"/>
          </p:cNvSpPr>
          <p:nvPr>
            <p:ph type="subTitle" idx="4"/>
          </p:nvPr>
        </p:nvSpPr>
        <p:spPr>
          <a:xfrm>
            <a:off x="2642601" y="2574875"/>
            <a:ext cx="19293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 name="Google Shape;518;p20"/>
          <p:cNvSpPr txBox="1">
            <a:spLocks noGrp="1"/>
          </p:cNvSpPr>
          <p:nvPr>
            <p:ph type="subTitle" idx="5"/>
          </p:nvPr>
        </p:nvSpPr>
        <p:spPr>
          <a:xfrm>
            <a:off x="6501347" y="3737918"/>
            <a:ext cx="1929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20"/>
          <p:cNvSpPr txBox="1">
            <a:spLocks noGrp="1"/>
          </p:cNvSpPr>
          <p:nvPr>
            <p:ph type="subTitle" idx="6"/>
          </p:nvPr>
        </p:nvSpPr>
        <p:spPr>
          <a:xfrm>
            <a:off x="6501347" y="3305025"/>
            <a:ext cx="19293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0" name="Google Shape;520;p20"/>
          <p:cNvSpPr txBox="1">
            <a:spLocks noGrp="1"/>
          </p:cNvSpPr>
          <p:nvPr>
            <p:ph type="subTitle" idx="7"/>
          </p:nvPr>
        </p:nvSpPr>
        <p:spPr>
          <a:xfrm>
            <a:off x="4571972" y="3007756"/>
            <a:ext cx="1929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1" name="Google Shape;521;p20"/>
          <p:cNvSpPr txBox="1">
            <a:spLocks noGrp="1"/>
          </p:cNvSpPr>
          <p:nvPr>
            <p:ph type="subTitle" idx="8"/>
          </p:nvPr>
        </p:nvSpPr>
        <p:spPr>
          <a:xfrm>
            <a:off x="4571972" y="2574863"/>
            <a:ext cx="19293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2" name="Google Shape;522;p2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3" name="Google Shape;523;p20"/>
          <p:cNvSpPr/>
          <p:nvPr/>
        </p:nvSpPr>
        <p:spPr>
          <a:xfrm rot="10800000" flipH="1">
            <a:off x="5730000"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rot="10800000" flipH="1">
            <a:off x="1879113" y="464997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rot="10800000" flipH="1">
            <a:off x="431625" y="33812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rot="10800000" flipH="1">
            <a:off x="636825" y="161817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rot="10800000" flipH="1">
            <a:off x="6713200" y="4779925"/>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rot="10800000" flipH="1">
            <a:off x="8495563" y="30077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rot="10800000" flipH="1">
            <a:off x="3349688" y="2450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rot="10800000" flipH="1">
            <a:off x="8484550" y="467922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2817900" y="2567700"/>
            <a:ext cx="3508200" cy="64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3"/>
          <p:cNvSpPr txBox="1">
            <a:spLocks noGrp="1"/>
          </p:cNvSpPr>
          <p:nvPr>
            <p:ph type="title" idx="2" hasCustomPrompt="1"/>
          </p:nvPr>
        </p:nvSpPr>
        <p:spPr>
          <a:xfrm>
            <a:off x="4058550" y="1350772"/>
            <a:ext cx="1026900" cy="811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 name="Google Shape;59;p3"/>
          <p:cNvSpPr txBox="1">
            <a:spLocks noGrp="1"/>
          </p:cNvSpPr>
          <p:nvPr>
            <p:ph type="subTitle" idx="1"/>
          </p:nvPr>
        </p:nvSpPr>
        <p:spPr>
          <a:xfrm>
            <a:off x="2817900" y="3382925"/>
            <a:ext cx="3508200" cy="6405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0" name="Google Shape;60;p3"/>
          <p:cNvGrpSpPr/>
          <p:nvPr/>
        </p:nvGrpSpPr>
        <p:grpSpPr>
          <a:xfrm rot="-5400000" flipH="1">
            <a:off x="7047056" y="2932205"/>
            <a:ext cx="3378605" cy="1541942"/>
            <a:chOff x="5268950" y="3893076"/>
            <a:chExt cx="4138926" cy="1888940"/>
          </a:xfrm>
        </p:grpSpPr>
        <p:sp>
          <p:nvSpPr>
            <p:cNvPr id="61" name="Google Shape;61;p3"/>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flipH="1">
            <a:off x="-679002" y="-548620"/>
            <a:ext cx="2667558" cy="2562505"/>
            <a:chOff x="7366500" y="-592049"/>
            <a:chExt cx="2270842" cy="2181412"/>
          </a:xfrm>
        </p:grpSpPr>
        <p:sp>
          <p:nvSpPr>
            <p:cNvPr id="64" name="Google Shape;64;p3"/>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3"/>
          <p:cNvSpPr/>
          <p:nvPr/>
        </p:nvSpPr>
        <p:spPr>
          <a:xfrm rot="10800000">
            <a:off x="3447807"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a:off x="7389919" y="48871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a:off x="5322007" y="4411925"/>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0800000">
            <a:off x="2762344" y="448242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0800000">
            <a:off x="444719" y="29712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0800000">
            <a:off x="6190644" y="53950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0800000">
            <a:off x="647482" y="45682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531"/>
        <p:cNvGrpSpPr/>
        <p:nvPr/>
      </p:nvGrpSpPr>
      <p:grpSpPr>
        <a:xfrm>
          <a:off x="0" y="0"/>
          <a:ext cx="0" cy="0"/>
          <a:chOff x="0" y="0"/>
          <a:chExt cx="0" cy="0"/>
        </a:xfrm>
      </p:grpSpPr>
      <p:grpSp>
        <p:nvGrpSpPr>
          <p:cNvPr id="532" name="Google Shape;532;p21"/>
          <p:cNvGrpSpPr/>
          <p:nvPr/>
        </p:nvGrpSpPr>
        <p:grpSpPr>
          <a:xfrm rot="-819680">
            <a:off x="-459856" y="-286829"/>
            <a:ext cx="2346157" cy="1497162"/>
            <a:chOff x="-505272" y="-747714"/>
            <a:chExt cx="3536189" cy="2256561"/>
          </a:xfrm>
        </p:grpSpPr>
        <p:sp>
          <p:nvSpPr>
            <p:cNvPr id="533" name="Google Shape;533;p21"/>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1"/>
          <p:cNvGrpSpPr/>
          <p:nvPr/>
        </p:nvGrpSpPr>
        <p:grpSpPr>
          <a:xfrm flipH="1">
            <a:off x="-823735" y="4401301"/>
            <a:ext cx="2556614" cy="1166798"/>
            <a:chOff x="5268950" y="3893076"/>
            <a:chExt cx="4138926" cy="1888940"/>
          </a:xfrm>
        </p:grpSpPr>
        <p:sp>
          <p:nvSpPr>
            <p:cNvPr id="537" name="Google Shape;537;p21"/>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1"/>
          <p:cNvGrpSpPr/>
          <p:nvPr/>
        </p:nvGrpSpPr>
        <p:grpSpPr>
          <a:xfrm>
            <a:off x="7506900" y="-758699"/>
            <a:ext cx="2270842" cy="2181412"/>
            <a:chOff x="7366500" y="-592049"/>
            <a:chExt cx="2270842" cy="2181412"/>
          </a:xfrm>
        </p:grpSpPr>
        <p:sp>
          <p:nvSpPr>
            <p:cNvPr id="540" name="Google Shape;540;p21"/>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2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21"/>
          <p:cNvSpPr txBox="1">
            <a:spLocks noGrp="1"/>
          </p:cNvSpPr>
          <p:nvPr>
            <p:ph type="subTitle" idx="1"/>
          </p:nvPr>
        </p:nvSpPr>
        <p:spPr>
          <a:xfrm>
            <a:off x="1007875" y="381032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21"/>
          <p:cNvSpPr txBox="1">
            <a:spLocks noGrp="1"/>
          </p:cNvSpPr>
          <p:nvPr>
            <p:ph type="subTitle" idx="2"/>
          </p:nvPr>
        </p:nvSpPr>
        <p:spPr>
          <a:xfrm>
            <a:off x="1007874" y="337742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6" name="Google Shape;546;p21"/>
          <p:cNvSpPr txBox="1">
            <a:spLocks noGrp="1"/>
          </p:cNvSpPr>
          <p:nvPr>
            <p:ph type="subTitle" idx="3"/>
          </p:nvPr>
        </p:nvSpPr>
        <p:spPr>
          <a:xfrm>
            <a:off x="3634201" y="381032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21"/>
          <p:cNvSpPr txBox="1">
            <a:spLocks noGrp="1"/>
          </p:cNvSpPr>
          <p:nvPr>
            <p:ph type="subTitle" idx="4"/>
          </p:nvPr>
        </p:nvSpPr>
        <p:spPr>
          <a:xfrm>
            <a:off x="3634201" y="337742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21"/>
          <p:cNvSpPr txBox="1">
            <a:spLocks noGrp="1"/>
          </p:cNvSpPr>
          <p:nvPr>
            <p:ph type="subTitle" idx="5"/>
          </p:nvPr>
        </p:nvSpPr>
        <p:spPr>
          <a:xfrm>
            <a:off x="6260525" y="381032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21"/>
          <p:cNvSpPr txBox="1">
            <a:spLocks noGrp="1"/>
          </p:cNvSpPr>
          <p:nvPr>
            <p:ph type="subTitle" idx="6"/>
          </p:nvPr>
        </p:nvSpPr>
        <p:spPr>
          <a:xfrm>
            <a:off x="6260526" y="337742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21"/>
          <p:cNvSpPr txBox="1">
            <a:spLocks noGrp="1"/>
          </p:cNvSpPr>
          <p:nvPr>
            <p:ph type="subTitle" idx="7"/>
          </p:nvPr>
        </p:nvSpPr>
        <p:spPr>
          <a:xfrm>
            <a:off x="1007875" y="198537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21"/>
          <p:cNvSpPr txBox="1">
            <a:spLocks noGrp="1"/>
          </p:cNvSpPr>
          <p:nvPr>
            <p:ph type="subTitle" idx="8"/>
          </p:nvPr>
        </p:nvSpPr>
        <p:spPr>
          <a:xfrm>
            <a:off x="1007874" y="1552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2" name="Google Shape;552;p21"/>
          <p:cNvSpPr txBox="1">
            <a:spLocks noGrp="1"/>
          </p:cNvSpPr>
          <p:nvPr>
            <p:ph type="subTitle" idx="9"/>
          </p:nvPr>
        </p:nvSpPr>
        <p:spPr>
          <a:xfrm>
            <a:off x="3634201" y="198537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3" name="Google Shape;553;p21"/>
          <p:cNvSpPr txBox="1">
            <a:spLocks noGrp="1"/>
          </p:cNvSpPr>
          <p:nvPr>
            <p:ph type="subTitle" idx="13"/>
          </p:nvPr>
        </p:nvSpPr>
        <p:spPr>
          <a:xfrm>
            <a:off x="3634201" y="1552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21"/>
          <p:cNvSpPr txBox="1">
            <a:spLocks noGrp="1"/>
          </p:cNvSpPr>
          <p:nvPr>
            <p:ph type="subTitle" idx="14"/>
          </p:nvPr>
        </p:nvSpPr>
        <p:spPr>
          <a:xfrm>
            <a:off x="6260525" y="1985375"/>
            <a:ext cx="18756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5" name="Google Shape;555;p21"/>
          <p:cNvSpPr txBox="1">
            <a:spLocks noGrp="1"/>
          </p:cNvSpPr>
          <p:nvPr>
            <p:ph type="subTitle" idx="15"/>
          </p:nvPr>
        </p:nvSpPr>
        <p:spPr>
          <a:xfrm>
            <a:off x="6260526" y="1552475"/>
            <a:ext cx="18756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6" name="Google Shape;556;p21"/>
          <p:cNvSpPr/>
          <p:nvPr/>
        </p:nvSpPr>
        <p:spPr>
          <a:xfrm rot="10800000" flipH="1">
            <a:off x="5099257"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rot="10800000" flipH="1">
            <a:off x="368519" y="29666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rot="10800000" flipH="1">
            <a:off x="463719" y="33774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rot="3363626">
            <a:off x="318588" y="189355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rot="10800000" flipH="1">
            <a:off x="3161407" y="45263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rot="10800000" flipH="1">
            <a:off x="5552894" y="471657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rot="10800000" flipH="1">
            <a:off x="8509819" y="1816575"/>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rot="10800000" flipH="1">
            <a:off x="7935132" y="47165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564"/>
        <p:cNvGrpSpPr/>
        <p:nvPr/>
      </p:nvGrpSpPr>
      <p:grpSpPr>
        <a:xfrm>
          <a:off x="0" y="0"/>
          <a:ext cx="0" cy="0"/>
          <a:chOff x="0" y="0"/>
          <a:chExt cx="0" cy="0"/>
        </a:xfrm>
      </p:grpSpPr>
      <p:sp>
        <p:nvSpPr>
          <p:cNvPr id="565" name="Google Shape;565;p22"/>
          <p:cNvSpPr txBox="1">
            <a:spLocks noGrp="1"/>
          </p:cNvSpPr>
          <p:nvPr>
            <p:ph type="title"/>
          </p:nvPr>
        </p:nvSpPr>
        <p:spPr>
          <a:xfrm>
            <a:off x="2691300" y="1506700"/>
            <a:ext cx="3761400" cy="105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6" name="Google Shape;566;p22"/>
          <p:cNvSpPr txBox="1">
            <a:spLocks noGrp="1"/>
          </p:cNvSpPr>
          <p:nvPr>
            <p:ph type="subTitle" idx="1"/>
          </p:nvPr>
        </p:nvSpPr>
        <p:spPr>
          <a:xfrm>
            <a:off x="2691300" y="2738000"/>
            <a:ext cx="3761400" cy="898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567" name="Google Shape;567;p22"/>
          <p:cNvGrpSpPr/>
          <p:nvPr/>
        </p:nvGrpSpPr>
        <p:grpSpPr>
          <a:xfrm rot="-2851910" flipH="1">
            <a:off x="-420908" y="-372384"/>
            <a:ext cx="2649076" cy="1690465"/>
            <a:chOff x="-505272" y="-747714"/>
            <a:chExt cx="3536189" cy="2256561"/>
          </a:xfrm>
        </p:grpSpPr>
        <p:sp>
          <p:nvSpPr>
            <p:cNvPr id="568" name="Google Shape;568;p22"/>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flipH="1">
            <a:off x="6657089" y="-792706"/>
            <a:ext cx="2795934" cy="1995358"/>
            <a:chOff x="-614874" y="-730680"/>
            <a:chExt cx="3476233" cy="2480863"/>
          </a:xfrm>
        </p:grpSpPr>
        <p:sp>
          <p:nvSpPr>
            <p:cNvPr id="572" name="Google Shape;572;p22"/>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2"/>
          <p:cNvGrpSpPr/>
          <p:nvPr/>
        </p:nvGrpSpPr>
        <p:grpSpPr>
          <a:xfrm>
            <a:off x="-536660" y="3692368"/>
            <a:ext cx="2499766" cy="1716362"/>
            <a:chOff x="-366650" y="3879589"/>
            <a:chExt cx="2217874" cy="1522813"/>
          </a:xfrm>
        </p:grpSpPr>
        <p:sp>
          <p:nvSpPr>
            <p:cNvPr id="576" name="Google Shape;576;p22"/>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22"/>
          <p:cNvSpPr/>
          <p:nvPr/>
        </p:nvSpPr>
        <p:spPr>
          <a:xfrm rot="10800000" flipH="1">
            <a:off x="697432" y="349197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10800000" flipH="1">
            <a:off x="474207" y="216785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10800000" flipH="1">
            <a:off x="5787282" y="43575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10800000" flipH="1">
            <a:off x="3630557" y="4547025"/>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10800000" flipH="1">
            <a:off x="8541045" y="32778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10800000" flipH="1">
            <a:off x="7913595" y="4514825"/>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10800000" flipH="1">
            <a:off x="4832370" y="571075"/>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10800000" flipH="1">
            <a:off x="2987707" y="25350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17">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2241600" y="1552800"/>
            <a:ext cx="4660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88" name="Google Shape;588;p23"/>
          <p:cNvSpPr txBox="1">
            <a:spLocks noGrp="1"/>
          </p:cNvSpPr>
          <p:nvPr>
            <p:ph type="subTitle" idx="1"/>
          </p:nvPr>
        </p:nvSpPr>
        <p:spPr>
          <a:xfrm>
            <a:off x="2241600" y="2125500"/>
            <a:ext cx="4660800" cy="14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89" name="Google Shape;589;p23"/>
          <p:cNvGrpSpPr/>
          <p:nvPr/>
        </p:nvGrpSpPr>
        <p:grpSpPr>
          <a:xfrm>
            <a:off x="-333507" y="-792706"/>
            <a:ext cx="2795934" cy="1995358"/>
            <a:chOff x="-614874" y="-730680"/>
            <a:chExt cx="3476233" cy="2480863"/>
          </a:xfrm>
        </p:grpSpPr>
        <p:sp>
          <p:nvSpPr>
            <p:cNvPr id="590" name="Google Shape;590;p23"/>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3"/>
          <p:cNvGrpSpPr/>
          <p:nvPr/>
        </p:nvGrpSpPr>
        <p:grpSpPr>
          <a:xfrm flipH="1">
            <a:off x="-690525" y="4107216"/>
            <a:ext cx="3201045" cy="1460906"/>
            <a:chOff x="5268950" y="3893076"/>
            <a:chExt cx="4138926" cy="1888940"/>
          </a:xfrm>
        </p:grpSpPr>
        <p:sp>
          <p:nvSpPr>
            <p:cNvPr id="594" name="Google Shape;594;p23"/>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3"/>
          <p:cNvGrpSpPr/>
          <p:nvPr/>
        </p:nvGrpSpPr>
        <p:grpSpPr>
          <a:xfrm flipH="1">
            <a:off x="7312924" y="3879589"/>
            <a:ext cx="2217874" cy="1522813"/>
            <a:chOff x="-366650" y="3879589"/>
            <a:chExt cx="2217874" cy="1522813"/>
          </a:xfrm>
        </p:grpSpPr>
        <p:sp>
          <p:nvSpPr>
            <p:cNvPr id="597" name="Google Shape;597;p23"/>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23"/>
          <p:cNvGrpSpPr/>
          <p:nvPr/>
        </p:nvGrpSpPr>
        <p:grpSpPr>
          <a:xfrm>
            <a:off x="7444275" y="-592049"/>
            <a:ext cx="2270842" cy="2181412"/>
            <a:chOff x="7366500" y="-592049"/>
            <a:chExt cx="2270842" cy="2181412"/>
          </a:xfrm>
        </p:grpSpPr>
        <p:sp>
          <p:nvSpPr>
            <p:cNvPr id="600" name="Google Shape;600;p23"/>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23"/>
          <p:cNvSpPr/>
          <p:nvPr/>
        </p:nvSpPr>
        <p:spPr>
          <a:xfrm flipH="1">
            <a:off x="8265225" y="1887925"/>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flipH="1">
            <a:off x="7508138" y="433300"/>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flipH="1">
            <a:off x="3490988" y="3467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flipH="1">
            <a:off x="5894088" y="5395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flipH="1">
            <a:off x="3505425" y="4337475"/>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flipH="1">
            <a:off x="587138" y="308202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flipH="1">
            <a:off x="5206550" y="467786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610"/>
        <p:cNvGrpSpPr/>
        <p:nvPr/>
      </p:nvGrpSpPr>
      <p:grpSpPr>
        <a:xfrm>
          <a:off x="0" y="0"/>
          <a:ext cx="0" cy="0"/>
          <a:chOff x="0" y="0"/>
          <a:chExt cx="0" cy="0"/>
        </a:xfrm>
      </p:grpSpPr>
      <p:grpSp>
        <p:nvGrpSpPr>
          <p:cNvPr id="611" name="Google Shape;611;p24"/>
          <p:cNvGrpSpPr/>
          <p:nvPr/>
        </p:nvGrpSpPr>
        <p:grpSpPr>
          <a:xfrm rot="-778524">
            <a:off x="-951436" y="-605109"/>
            <a:ext cx="2796064" cy="1995451"/>
            <a:chOff x="-614874" y="-730680"/>
            <a:chExt cx="3476233" cy="2480863"/>
          </a:xfrm>
        </p:grpSpPr>
        <p:sp>
          <p:nvSpPr>
            <p:cNvPr id="612" name="Google Shape;612;p24"/>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4"/>
          <p:cNvGrpSpPr/>
          <p:nvPr/>
        </p:nvGrpSpPr>
        <p:grpSpPr>
          <a:xfrm flipH="1">
            <a:off x="7235149" y="3879589"/>
            <a:ext cx="2217874" cy="1522813"/>
            <a:chOff x="-366650" y="3879589"/>
            <a:chExt cx="2217874" cy="1522813"/>
          </a:xfrm>
        </p:grpSpPr>
        <p:sp>
          <p:nvSpPr>
            <p:cNvPr id="616" name="Google Shape;616;p24"/>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4"/>
          <p:cNvSpPr txBox="1">
            <a:spLocks noGrp="1"/>
          </p:cNvSpPr>
          <p:nvPr>
            <p:ph type="subTitle" idx="1"/>
          </p:nvPr>
        </p:nvSpPr>
        <p:spPr>
          <a:xfrm>
            <a:off x="3508587" y="1567675"/>
            <a:ext cx="4922100" cy="375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9" name="Google Shape;619;p24"/>
          <p:cNvSpPr txBox="1">
            <a:spLocks noGrp="1"/>
          </p:cNvSpPr>
          <p:nvPr>
            <p:ph type="subTitle" idx="2"/>
          </p:nvPr>
        </p:nvSpPr>
        <p:spPr>
          <a:xfrm>
            <a:off x="3508625" y="1942525"/>
            <a:ext cx="4922100" cy="2278800"/>
          </a:xfrm>
          <a:prstGeom prst="rect">
            <a:avLst/>
          </a:prstGeom>
        </p:spPr>
        <p:txBody>
          <a:bodyPr spcFirstLastPara="1" wrap="square" lIns="91425" tIns="91425" rIns="91425" bIns="91425" anchor="t" anchorCtr="0">
            <a:noAutofit/>
          </a:bodyPr>
          <a:lstStyle>
            <a:lvl1pPr marL="0" marR="0" lvl="0" indent="-88900" rtl="0">
              <a:lnSpc>
                <a:spcPct val="100000"/>
              </a:lnSpc>
              <a:spcBef>
                <a:spcPts val="0"/>
              </a:spcBef>
              <a:spcAft>
                <a:spcPts val="0"/>
              </a:spcAft>
              <a:buClr>
                <a:schemeClr val="lt1"/>
              </a:buClr>
              <a:buSzPts val="1400"/>
              <a:buFont typeface="Raleway Medium"/>
              <a:buChar char="●"/>
              <a:defRPr sz="1400"/>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620" name="Google Shape;620;p2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1" name="Google Shape;621;p24"/>
          <p:cNvSpPr/>
          <p:nvPr/>
        </p:nvSpPr>
        <p:spPr>
          <a:xfrm rot="10800000" flipH="1">
            <a:off x="697432" y="3689100"/>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rot="10800000" flipH="1">
            <a:off x="496407" y="14788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rot="10800000" flipH="1">
            <a:off x="5476232" y="45253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rot="10800000" flipH="1">
            <a:off x="3630557" y="4744150"/>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rot="10800000" flipH="1">
            <a:off x="5345482" y="19528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rot="10800000" flipH="1">
            <a:off x="8596570" y="2936150"/>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rot="10800000" flipH="1">
            <a:off x="2916282" y="139575"/>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rot="3363626">
            <a:off x="8239276" y="35407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629"/>
        <p:cNvGrpSpPr/>
        <p:nvPr/>
      </p:nvGrpSpPr>
      <p:grpSpPr>
        <a:xfrm>
          <a:off x="0" y="0"/>
          <a:ext cx="0" cy="0"/>
          <a:chOff x="0" y="0"/>
          <a:chExt cx="0" cy="0"/>
        </a:xfrm>
      </p:grpSpPr>
      <p:sp>
        <p:nvSpPr>
          <p:cNvPr id="630" name="Google Shape;630;p25"/>
          <p:cNvSpPr txBox="1">
            <a:spLocks noGrp="1"/>
          </p:cNvSpPr>
          <p:nvPr>
            <p:ph type="title"/>
          </p:nvPr>
        </p:nvSpPr>
        <p:spPr>
          <a:xfrm>
            <a:off x="4570442" y="1760688"/>
            <a:ext cx="2718000" cy="58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5"/>
          <p:cNvSpPr txBox="1">
            <a:spLocks noGrp="1"/>
          </p:cNvSpPr>
          <p:nvPr>
            <p:ph type="subTitle" idx="1"/>
          </p:nvPr>
        </p:nvSpPr>
        <p:spPr>
          <a:xfrm>
            <a:off x="4570452" y="2343913"/>
            <a:ext cx="2718000" cy="10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32" name="Google Shape;632;p25"/>
          <p:cNvGrpSpPr/>
          <p:nvPr/>
        </p:nvGrpSpPr>
        <p:grpSpPr>
          <a:xfrm rot="5400000">
            <a:off x="-1408484" y="2858380"/>
            <a:ext cx="3378605" cy="1541942"/>
            <a:chOff x="5268950" y="3893076"/>
            <a:chExt cx="4138926" cy="1888940"/>
          </a:xfrm>
        </p:grpSpPr>
        <p:sp>
          <p:nvSpPr>
            <p:cNvPr id="633" name="Google Shape;633;p25"/>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5"/>
          <p:cNvGrpSpPr/>
          <p:nvPr/>
        </p:nvGrpSpPr>
        <p:grpSpPr>
          <a:xfrm>
            <a:off x="7152547" y="-568245"/>
            <a:ext cx="2667558" cy="2562505"/>
            <a:chOff x="7366500" y="-592049"/>
            <a:chExt cx="2270842" cy="2181412"/>
          </a:xfrm>
        </p:grpSpPr>
        <p:sp>
          <p:nvSpPr>
            <p:cNvPr id="636" name="Google Shape;636;p25"/>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5"/>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25"/>
          <p:cNvSpPr/>
          <p:nvPr/>
        </p:nvSpPr>
        <p:spPr>
          <a:xfrm flipH="1">
            <a:off x="7411163" y="4525325"/>
            <a:ext cx="152775" cy="157325"/>
          </a:xfrm>
          <a:custGeom>
            <a:avLst/>
            <a:gdLst/>
            <a:ahLst/>
            <a:cxnLst/>
            <a:rect l="l" t="t" r="r" b="b"/>
            <a:pathLst>
              <a:path w="6111" h="6293" extrusionOk="0">
                <a:moveTo>
                  <a:pt x="2068" y="1"/>
                </a:moveTo>
                <a:lnTo>
                  <a:pt x="1885" y="2189"/>
                </a:lnTo>
                <a:lnTo>
                  <a:pt x="1" y="3314"/>
                </a:lnTo>
                <a:lnTo>
                  <a:pt x="2037" y="4135"/>
                </a:lnTo>
                <a:lnTo>
                  <a:pt x="2493" y="6293"/>
                </a:lnTo>
                <a:lnTo>
                  <a:pt x="3922" y="4621"/>
                </a:lnTo>
                <a:lnTo>
                  <a:pt x="6110" y="4834"/>
                </a:lnTo>
                <a:lnTo>
                  <a:pt x="6110" y="4834"/>
                </a:lnTo>
                <a:lnTo>
                  <a:pt x="4955" y="2980"/>
                </a:lnTo>
                <a:lnTo>
                  <a:pt x="5837" y="973"/>
                </a:lnTo>
                <a:lnTo>
                  <a:pt x="3709" y="1490"/>
                </a:lnTo>
                <a:lnTo>
                  <a:pt x="2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flipH="1">
            <a:off x="8384388" y="3174813"/>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flipH="1">
            <a:off x="3069638" y="1532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flipH="1">
            <a:off x="4905838" y="474513"/>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flipH="1">
            <a:off x="1313513" y="48005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flipH="1">
            <a:off x="481400" y="16641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flipH="1">
            <a:off x="732100" y="25350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flipH="1">
            <a:off x="3310100" y="438491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647"/>
        <p:cNvGrpSpPr/>
        <p:nvPr/>
      </p:nvGrpSpPr>
      <p:grpSpPr>
        <a:xfrm>
          <a:off x="0" y="0"/>
          <a:ext cx="0" cy="0"/>
          <a:chOff x="0" y="0"/>
          <a:chExt cx="0" cy="0"/>
        </a:xfrm>
      </p:grpSpPr>
      <p:grpSp>
        <p:nvGrpSpPr>
          <p:cNvPr id="648" name="Google Shape;648;p26"/>
          <p:cNvGrpSpPr/>
          <p:nvPr/>
        </p:nvGrpSpPr>
        <p:grpSpPr>
          <a:xfrm rot="4187642">
            <a:off x="7106473" y="-71473"/>
            <a:ext cx="2648589" cy="1690154"/>
            <a:chOff x="-505272" y="-747714"/>
            <a:chExt cx="3536189" cy="2256561"/>
          </a:xfrm>
        </p:grpSpPr>
        <p:sp>
          <p:nvSpPr>
            <p:cNvPr id="649" name="Google Shape;649;p26"/>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6"/>
          <p:cNvGrpSpPr/>
          <p:nvPr/>
        </p:nvGrpSpPr>
        <p:grpSpPr>
          <a:xfrm>
            <a:off x="-225335" y="-714956"/>
            <a:ext cx="2795934" cy="1995358"/>
            <a:chOff x="-614874" y="-730680"/>
            <a:chExt cx="3476233" cy="2480863"/>
          </a:xfrm>
        </p:grpSpPr>
        <p:sp>
          <p:nvSpPr>
            <p:cNvPr id="653" name="Google Shape;653;p26"/>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26"/>
          <p:cNvSpPr txBox="1">
            <a:spLocks noGrp="1"/>
          </p:cNvSpPr>
          <p:nvPr>
            <p:ph type="title"/>
          </p:nvPr>
        </p:nvSpPr>
        <p:spPr>
          <a:xfrm>
            <a:off x="1547921" y="1760688"/>
            <a:ext cx="2718000" cy="58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57" name="Google Shape;657;p26"/>
          <p:cNvSpPr txBox="1">
            <a:spLocks noGrp="1"/>
          </p:cNvSpPr>
          <p:nvPr>
            <p:ph type="subTitle" idx="1"/>
          </p:nvPr>
        </p:nvSpPr>
        <p:spPr>
          <a:xfrm>
            <a:off x="1547932" y="2343913"/>
            <a:ext cx="2718000" cy="10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58" name="Google Shape;658;p26"/>
          <p:cNvSpPr/>
          <p:nvPr/>
        </p:nvSpPr>
        <p:spPr>
          <a:xfrm rot="10800000" flipH="1">
            <a:off x="5730000"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rot="10800000" flipH="1">
            <a:off x="2972138" y="508275"/>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rot="10800000" flipH="1">
            <a:off x="1234713" y="467353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rot="10800000" flipH="1">
            <a:off x="666850" y="329010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rot="3363626">
            <a:off x="782481" y="155647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rot="10800000" flipH="1">
            <a:off x="3963738" y="4525350"/>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rot="10800000" flipH="1">
            <a:off x="7413075" y="4682650"/>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rot="10800000" flipH="1">
            <a:off x="8291013" y="208983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rot="10800000" flipH="1">
            <a:off x="8762275" y="460400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667"/>
        <p:cNvGrpSpPr/>
        <p:nvPr/>
      </p:nvGrpSpPr>
      <p:grpSpPr>
        <a:xfrm>
          <a:off x="0" y="0"/>
          <a:ext cx="0" cy="0"/>
          <a:chOff x="0" y="0"/>
          <a:chExt cx="0" cy="0"/>
        </a:xfrm>
      </p:grpSpPr>
      <p:grpSp>
        <p:nvGrpSpPr>
          <p:cNvPr id="668" name="Google Shape;668;p27"/>
          <p:cNvGrpSpPr/>
          <p:nvPr/>
        </p:nvGrpSpPr>
        <p:grpSpPr>
          <a:xfrm>
            <a:off x="7366500" y="-592049"/>
            <a:ext cx="2270842" cy="2181412"/>
            <a:chOff x="7366500" y="-592049"/>
            <a:chExt cx="2270842" cy="2181412"/>
          </a:xfrm>
        </p:grpSpPr>
        <p:sp>
          <p:nvSpPr>
            <p:cNvPr id="669" name="Google Shape;669;p27"/>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7"/>
          <p:cNvGrpSpPr/>
          <p:nvPr/>
        </p:nvGrpSpPr>
        <p:grpSpPr>
          <a:xfrm rot="-819680">
            <a:off x="-459856" y="-286829"/>
            <a:ext cx="2346157" cy="1497162"/>
            <a:chOff x="-505272" y="-747714"/>
            <a:chExt cx="3536189" cy="2256561"/>
          </a:xfrm>
        </p:grpSpPr>
        <p:sp>
          <p:nvSpPr>
            <p:cNvPr id="673" name="Google Shape;673;p27"/>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2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77" name="Google Shape;677;p27"/>
          <p:cNvSpPr txBox="1">
            <a:spLocks noGrp="1"/>
          </p:cNvSpPr>
          <p:nvPr>
            <p:ph type="subTitle" idx="1"/>
          </p:nvPr>
        </p:nvSpPr>
        <p:spPr>
          <a:xfrm>
            <a:off x="713225" y="1252175"/>
            <a:ext cx="3858900" cy="335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678" name="Google Shape;678;p27"/>
          <p:cNvSpPr/>
          <p:nvPr/>
        </p:nvSpPr>
        <p:spPr>
          <a:xfrm>
            <a:off x="1770213" y="474348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359563" y="218067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3806963" y="22963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rot="3363626">
            <a:off x="260981" y="396741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6315063" y="193375"/>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649213" y="218446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758675" y="4415213"/>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4672738" y="474350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686"/>
        <p:cNvGrpSpPr/>
        <p:nvPr/>
      </p:nvGrpSpPr>
      <p:grpSpPr>
        <a:xfrm>
          <a:off x="0" y="0"/>
          <a:ext cx="0" cy="0"/>
          <a:chOff x="0" y="0"/>
          <a:chExt cx="0" cy="0"/>
        </a:xfrm>
      </p:grpSpPr>
      <p:grpSp>
        <p:nvGrpSpPr>
          <p:cNvPr id="687" name="Google Shape;687;p28"/>
          <p:cNvGrpSpPr/>
          <p:nvPr/>
        </p:nvGrpSpPr>
        <p:grpSpPr>
          <a:xfrm>
            <a:off x="-341251" y="3879589"/>
            <a:ext cx="2217874" cy="1522813"/>
            <a:chOff x="-366650" y="3879589"/>
            <a:chExt cx="2217874" cy="1522813"/>
          </a:xfrm>
        </p:grpSpPr>
        <p:sp>
          <p:nvSpPr>
            <p:cNvPr id="688" name="Google Shape;688;p28"/>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8"/>
          <p:cNvGrpSpPr/>
          <p:nvPr/>
        </p:nvGrpSpPr>
        <p:grpSpPr>
          <a:xfrm>
            <a:off x="7366500" y="-592049"/>
            <a:ext cx="2270842" cy="2181412"/>
            <a:chOff x="7366500" y="-592049"/>
            <a:chExt cx="2270842" cy="2181412"/>
          </a:xfrm>
        </p:grpSpPr>
        <p:sp>
          <p:nvSpPr>
            <p:cNvPr id="691" name="Google Shape;691;p28"/>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28"/>
          <p:cNvGrpSpPr/>
          <p:nvPr/>
        </p:nvGrpSpPr>
        <p:grpSpPr>
          <a:xfrm rot="-819680">
            <a:off x="-459856" y="-286829"/>
            <a:ext cx="2346157" cy="1497162"/>
            <a:chOff x="-505272" y="-747714"/>
            <a:chExt cx="3536189" cy="2256561"/>
          </a:xfrm>
        </p:grpSpPr>
        <p:sp>
          <p:nvSpPr>
            <p:cNvPr id="695" name="Google Shape;695;p28"/>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2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9" name="Google Shape;699;p28"/>
          <p:cNvSpPr/>
          <p:nvPr/>
        </p:nvSpPr>
        <p:spPr>
          <a:xfrm>
            <a:off x="519682" y="2872850"/>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784782" y="1722563"/>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057857" y="666388"/>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7478632" y="476003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8430720" y="211083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7282520" y="675375"/>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5331720" y="4562575"/>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rot="3363626">
            <a:off x="8443676" y="35551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351632" y="45154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708"/>
        <p:cNvGrpSpPr/>
        <p:nvPr/>
      </p:nvGrpSpPr>
      <p:grpSpPr>
        <a:xfrm>
          <a:off x="0" y="0"/>
          <a:ext cx="0" cy="0"/>
          <a:chOff x="0" y="0"/>
          <a:chExt cx="0" cy="0"/>
        </a:xfrm>
      </p:grpSpPr>
      <p:grpSp>
        <p:nvGrpSpPr>
          <p:cNvPr id="709" name="Google Shape;709;p29"/>
          <p:cNvGrpSpPr/>
          <p:nvPr/>
        </p:nvGrpSpPr>
        <p:grpSpPr>
          <a:xfrm rot="-579269" flipH="1">
            <a:off x="-1116259" y="3269102"/>
            <a:ext cx="3300281" cy="3438521"/>
            <a:chOff x="7279738" y="2527282"/>
            <a:chExt cx="3300405" cy="3438650"/>
          </a:xfrm>
        </p:grpSpPr>
        <p:sp>
          <p:nvSpPr>
            <p:cNvPr id="710" name="Google Shape;710;p29"/>
            <p:cNvSpPr/>
            <p:nvPr/>
          </p:nvSpPr>
          <p:spPr>
            <a:xfrm rot="8504610">
              <a:off x="7413020" y="3295785"/>
              <a:ext cx="2991483" cy="1468056"/>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rot="8504610">
              <a:off x="7530118" y="3547196"/>
              <a:ext cx="2887842" cy="1525461"/>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rot="8504610">
              <a:off x="7672397" y="3777758"/>
              <a:ext cx="2714784" cy="150981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29"/>
          <p:cNvGrpSpPr/>
          <p:nvPr/>
        </p:nvGrpSpPr>
        <p:grpSpPr>
          <a:xfrm rot="3566971">
            <a:off x="7389000" y="-305544"/>
            <a:ext cx="2648503" cy="1690099"/>
            <a:chOff x="-505272" y="-747714"/>
            <a:chExt cx="3536189" cy="2256561"/>
          </a:xfrm>
        </p:grpSpPr>
        <p:sp>
          <p:nvSpPr>
            <p:cNvPr id="714" name="Google Shape;714;p29"/>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9"/>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9"/>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29"/>
          <p:cNvSpPr/>
          <p:nvPr/>
        </p:nvSpPr>
        <p:spPr>
          <a:xfrm rot="10800000" flipH="1">
            <a:off x="-371700" y="-724320"/>
            <a:ext cx="3373079" cy="153942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9"/>
          <p:cNvSpPr/>
          <p:nvPr/>
        </p:nvSpPr>
        <p:spPr>
          <a:xfrm rot="10800000" flipH="1">
            <a:off x="-269888" y="-452644"/>
            <a:ext cx="2439584" cy="792809"/>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0" name="Google Shape;720;p29"/>
          <p:cNvSpPr/>
          <p:nvPr/>
        </p:nvSpPr>
        <p:spPr>
          <a:xfrm rot="10800000">
            <a:off x="3716926"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rot="10800000">
            <a:off x="7333713" y="4444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rot="10800000">
            <a:off x="8536788" y="36896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rot="3363626">
            <a:off x="8308757" y="156494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rot="10800000">
            <a:off x="5857726" y="4674600"/>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rot="10800000">
            <a:off x="3184238" y="471657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rot="10800000">
            <a:off x="515938" y="16100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rot="10800000">
            <a:off x="526588" y="33077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8">
    <p:spTree>
      <p:nvGrpSpPr>
        <p:cNvPr id="1" name="Shape 728"/>
        <p:cNvGrpSpPr/>
        <p:nvPr/>
      </p:nvGrpSpPr>
      <p:grpSpPr>
        <a:xfrm>
          <a:off x="0" y="0"/>
          <a:ext cx="0" cy="0"/>
          <a:chOff x="0" y="0"/>
          <a:chExt cx="0" cy="0"/>
        </a:xfrm>
      </p:grpSpPr>
      <p:grpSp>
        <p:nvGrpSpPr>
          <p:cNvPr id="729" name="Google Shape;729;p30"/>
          <p:cNvGrpSpPr/>
          <p:nvPr/>
        </p:nvGrpSpPr>
        <p:grpSpPr>
          <a:xfrm>
            <a:off x="-755682" y="-848231"/>
            <a:ext cx="2795934" cy="1995358"/>
            <a:chOff x="-614874" y="-730680"/>
            <a:chExt cx="3476233" cy="2480863"/>
          </a:xfrm>
        </p:grpSpPr>
        <p:sp>
          <p:nvSpPr>
            <p:cNvPr id="730" name="Google Shape;730;p30"/>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0"/>
          <p:cNvGrpSpPr/>
          <p:nvPr/>
        </p:nvGrpSpPr>
        <p:grpSpPr>
          <a:xfrm flipH="1">
            <a:off x="7235149" y="3879589"/>
            <a:ext cx="2217874" cy="1522813"/>
            <a:chOff x="-366650" y="3879589"/>
            <a:chExt cx="2217874" cy="1522813"/>
          </a:xfrm>
        </p:grpSpPr>
        <p:sp>
          <p:nvSpPr>
            <p:cNvPr id="734" name="Google Shape;734;p30"/>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0"/>
          <p:cNvGrpSpPr/>
          <p:nvPr/>
        </p:nvGrpSpPr>
        <p:grpSpPr>
          <a:xfrm>
            <a:off x="7211550" y="-64775"/>
            <a:ext cx="1261750" cy="1308250"/>
            <a:chOff x="4761075" y="2265400"/>
            <a:chExt cx="1261750" cy="1308250"/>
          </a:xfrm>
        </p:grpSpPr>
        <p:sp>
          <p:nvSpPr>
            <p:cNvPr id="737" name="Google Shape;737;p30"/>
            <p:cNvSpPr/>
            <p:nvPr/>
          </p:nvSpPr>
          <p:spPr>
            <a:xfrm>
              <a:off x="5023750" y="2283750"/>
              <a:ext cx="716375" cy="939850"/>
            </a:xfrm>
            <a:custGeom>
              <a:avLst/>
              <a:gdLst/>
              <a:ahLst/>
              <a:cxnLst/>
              <a:rect l="l" t="t" r="r" b="b"/>
              <a:pathLst>
                <a:path w="28655" h="37594" extrusionOk="0">
                  <a:moveTo>
                    <a:pt x="13077" y="0"/>
                  </a:moveTo>
                  <a:lnTo>
                    <a:pt x="7073" y="1201"/>
                  </a:lnTo>
                  <a:cubicBezTo>
                    <a:pt x="7073" y="1201"/>
                    <a:pt x="8974" y="4270"/>
                    <a:pt x="10809" y="9140"/>
                  </a:cubicBezTo>
                  <a:cubicBezTo>
                    <a:pt x="268" y="16779"/>
                    <a:pt x="1" y="37594"/>
                    <a:pt x="1" y="37594"/>
                  </a:cubicBezTo>
                  <a:lnTo>
                    <a:pt x="2336" y="34392"/>
                  </a:lnTo>
                  <a:cubicBezTo>
                    <a:pt x="2336" y="34392"/>
                    <a:pt x="2336" y="19914"/>
                    <a:pt x="12109" y="10975"/>
                  </a:cubicBezTo>
                  <a:cubicBezTo>
                    <a:pt x="19248" y="15978"/>
                    <a:pt x="25352" y="26686"/>
                    <a:pt x="25352" y="26686"/>
                  </a:cubicBezTo>
                  <a:cubicBezTo>
                    <a:pt x="25352" y="26686"/>
                    <a:pt x="25986" y="29955"/>
                    <a:pt x="28655" y="31089"/>
                  </a:cubicBezTo>
                  <a:cubicBezTo>
                    <a:pt x="24652" y="16312"/>
                    <a:pt x="13077" y="9140"/>
                    <a:pt x="13077" y="9140"/>
                  </a:cubicBezTo>
                  <a:lnTo>
                    <a:pt x="13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4761075" y="3057850"/>
              <a:ext cx="565425" cy="515800"/>
            </a:xfrm>
            <a:custGeom>
              <a:avLst/>
              <a:gdLst/>
              <a:ahLst/>
              <a:cxnLst/>
              <a:rect l="l" t="t" r="r" b="b"/>
              <a:pathLst>
                <a:path w="22617" h="20632" extrusionOk="0">
                  <a:moveTo>
                    <a:pt x="11308" y="0"/>
                  </a:moveTo>
                  <a:cubicBezTo>
                    <a:pt x="8665" y="0"/>
                    <a:pt x="6021" y="1009"/>
                    <a:pt x="4003" y="3027"/>
                  </a:cubicBezTo>
                  <a:cubicBezTo>
                    <a:pt x="0" y="7063"/>
                    <a:pt x="0" y="13568"/>
                    <a:pt x="4003" y="17604"/>
                  </a:cubicBezTo>
                  <a:cubicBezTo>
                    <a:pt x="6021" y="19622"/>
                    <a:pt x="8665" y="20632"/>
                    <a:pt x="11308" y="20632"/>
                  </a:cubicBezTo>
                  <a:cubicBezTo>
                    <a:pt x="13952" y="20632"/>
                    <a:pt x="16596" y="19622"/>
                    <a:pt x="18614" y="17604"/>
                  </a:cubicBezTo>
                  <a:cubicBezTo>
                    <a:pt x="22616" y="13568"/>
                    <a:pt x="22616" y="7063"/>
                    <a:pt x="18614" y="3027"/>
                  </a:cubicBezTo>
                  <a:cubicBezTo>
                    <a:pt x="16596" y="1009"/>
                    <a:pt x="13952" y="0"/>
                    <a:pt x="11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5457400" y="2846850"/>
              <a:ext cx="565425" cy="515825"/>
            </a:xfrm>
            <a:custGeom>
              <a:avLst/>
              <a:gdLst/>
              <a:ahLst/>
              <a:cxnLst/>
              <a:rect l="l" t="t" r="r" b="b"/>
              <a:pathLst>
                <a:path w="22617" h="20633" extrusionOk="0">
                  <a:moveTo>
                    <a:pt x="11304" y="1"/>
                  </a:moveTo>
                  <a:cubicBezTo>
                    <a:pt x="8665" y="1"/>
                    <a:pt x="6022" y="1010"/>
                    <a:pt x="4003" y="3028"/>
                  </a:cubicBezTo>
                  <a:cubicBezTo>
                    <a:pt x="1" y="7064"/>
                    <a:pt x="1" y="13569"/>
                    <a:pt x="4003" y="17605"/>
                  </a:cubicBezTo>
                  <a:cubicBezTo>
                    <a:pt x="6022" y="19623"/>
                    <a:pt x="8665" y="20632"/>
                    <a:pt x="11304" y="20632"/>
                  </a:cubicBezTo>
                  <a:cubicBezTo>
                    <a:pt x="13944" y="20632"/>
                    <a:pt x="16579" y="19623"/>
                    <a:pt x="18581" y="17605"/>
                  </a:cubicBezTo>
                  <a:cubicBezTo>
                    <a:pt x="22617" y="13569"/>
                    <a:pt x="22617" y="7064"/>
                    <a:pt x="18581" y="3028"/>
                  </a:cubicBezTo>
                  <a:cubicBezTo>
                    <a:pt x="16579" y="1010"/>
                    <a:pt x="13944" y="1"/>
                    <a:pt x="1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4877825" y="3194400"/>
              <a:ext cx="65900" cy="65900"/>
            </a:xfrm>
            <a:custGeom>
              <a:avLst/>
              <a:gdLst/>
              <a:ahLst/>
              <a:cxnLst/>
              <a:rect l="l" t="t" r="r" b="b"/>
              <a:pathLst>
                <a:path w="2636" h="2636" extrusionOk="0">
                  <a:moveTo>
                    <a:pt x="1301" y="0"/>
                  </a:moveTo>
                  <a:cubicBezTo>
                    <a:pt x="567" y="0"/>
                    <a:pt x="0" y="567"/>
                    <a:pt x="0" y="1301"/>
                  </a:cubicBezTo>
                  <a:cubicBezTo>
                    <a:pt x="0" y="2035"/>
                    <a:pt x="567" y="2636"/>
                    <a:pt x="1301" y="2636"/>
                  </a:cubicBezTo>
                  <a:cubicBezTo>
                    <a:pt x="2035" y="2636"/>
                    <a:pt x="2636" y="2035"/>
                    <a:pt x="2636" y="1301"/>
                  </a:cubicBezTo>
                  <a:cubicBezTo>
                    <a:pt x="2636" y="567"/>
                    <a:pt x="2035"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5043775" y="3194400"/>
              <a:ext cx="65900" cy="65900"/>
            </a:xfrm>
            <a:custGeom>
              <a:avLst/>
              <a:gdLst/>
              <a:ahLst/>
              <a:cxnLst/>
              <a:rect l="l" t="t" r="r" b="b"/>
              <a:pathLst>
                <a:path w="2636" h="2636" extrusionOk="0">
                  <a:moveTo>
                    <a:pt x="1301" y="0"/>
                  </a:moveTo>
                  <a:cubicBezTo>
                    <a:pt x="601" y="0"/>
                    <a:pt x="0" y="567"/>
                    <a:pt x="0" y="1301"/>
                  </a:cubicBezTo>
                  <a:cubicBezTo>
                    <a:pt x="0" y="2035"/>
                    <a:pt x="601" y="2636"/>
                    <a:pt x="1301" y="2636"/>
                  </a:cubicBezTo>
                  <a:cubicBezTo>
                    <a:pt x="2035" y="2636"/>
                    <a:pt x="2636" y="2035"/>
                    <a:pt x="2636" y="1301"/>
                  </a:cubicBezTo>
                  <a:cubicBezTo>
                    <a:pt x="2636" y="567"/>
                    <a:pt x="2035"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870325" y="3264700"/>
              <a:ext cx="256875" cy="71500"/>
            </a:xfrm>
            <a:custGeom>
              <a:avLst/>
              <a:gdLst/>
              <a:ahLst/>
              <a:cxnLst/>
              <a:rect l="l" t="t" r="r" b="b"/>
              <a:pathLst>
                <a:path w="10275" h="2860" extrusionOk="0">
                  <a:moveTo>
                    <a:pt x="9584" y="1"/>
                  </a:moveTo>
                  <a:cubicBezTo>
                    <a:pt x="9441" y="1"/>
                    <a:pt x="9293" y="52"/>
                    <a:pt x="9173" y="157"/>
                  </a:cubicBezTo>
                  <a:cubicBezTo>
                    <a:pt x="8049" y="1124"/>
                    <a:pt x="6700" y="1600"/>
                    <a:pt x="5157" y="1600"/>
                  </a:cubicBezTo>
                  <a:cubicBezTo>
                    <a:pt x="4732" y="1600"/>
                    <a:pt x="4291" y="1564"/>
                    <a:pt x="3836" y="1491"/>
                  </a:cubicBezTo>
                  <a:cubicBezTo>
                    <a:pt x="2235" y="1225"/>
                    <a:pt x="1034" y="591"/>
                    <a:pt x="1001" y="591"/>
                  </a:cubicBezTo>
                  <a:cubicBezTo>
                    <a:pt x="903" y="536"/>
                    <a:pt x="798" y="510"/>
                    <a:pt x="695" y="510"/>
                  </a:cubicBezTo>
                  <a:cubicBezTo>
                    <a:pt x="483" y="510"/>
                    <a:pt x="279" y="622"/>
                    <a:pt x="167" y="824"/>
                  </a:cubicBezTo>
                  <a:cubicBezTo>
                    <a:pt x="0" y="1124"/>
                    <a:pt x="100" y="1525"/>
                    <a:pt x="400" y="1692"/>
                  </a:cubicBezTo>
                  <a:cubicBezTo>
                    <a:pt x="467" y="1692"/>
                    <a:pt x="1801" y="2425"/>
                    <a:pt x="3603" y="2726"/>
                  </a:cubicBezTo>
                  <a:cubicBezTo>
                    <a:pt x="4136" y="2826"/>
                    <a:pt x="4637" y="2859"/>
                    <a:pt x="5137" y="2859"/>
                  </a:cubicBezTo>
                  <a:cubicBezTo>
                    <a:pt x="6972" y="2859"/>
                    <a:pt x="8640" y="2259"/>
                    <a:pt x="9974" y="1091"/>
                  </a:cubicBezTo>
                  <a:cubicBezTo>
                    <a:pt x="10241" y="891"/>
                    <a:pt x="10274" y="491"/>
                    <a:pt x="10041" y="224"/>
                  </a:cubicBezTo>
                  <a:cubicBezTo>
                    <a:pt x="9931" y="77"/>
                    <a:pt x="9760" y="1"/>
                    <a:pt x="9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5049600" y="3202725"/>
              <a:ext cx="41725" cy="41725"/>
            </a:xfrm>
            <a:custGeom>
              <a:avLst/>
              <a:gdLst/>
              <a:ahLst/>
              <a:cxnLst/>
              <a:rect l="l" t="t" r="r" b="b"/>
              <a:pathLst>
                <a:path w="1669" h="1669" extrusionOk="0">
                  <a:moveTo>
                    <a:pt x="835" y="1"/>
                  </a:moveTo>
                  <a:cubicBezTo>
                    <a:pt x="368" y="1"/>
                    <a:pt x="1" y="368"/>
                    <a:pt x="1" y="835"/>
                  </a:cubicBezTo>
                  <a:cubicBezTo>
                    <a:pt x="1" y="1302"/>
                    <a:pt x="368" y="1669"/>
                    <a:pt x="835" y="1669"/>
                  </a:cubicBezTo>
                  <a:cubicBezTo>
                    <a:pt x="1302" y="1669"/>
                    <a:pt x="1669" y="1302"/>
                    <a:pt x="1669" y="835"/>
                  </a:cubicBezTo>
                  <a:cubicBezTo>
                    <a:pt x="1669" y="368"/>
                    <a:pt x="1302"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4896175" y="3200225"/>
              <a:ext cx="41725" cy="41725"/>
            </a:xfrm>
            <a:custGeom>
              <a:avLst/>
              <a:gdLst/>
              <a:ahLst/>
              <a:cxnLst/>
              <a:rect l="l" t="t" r="r" b="b"/>
              <a:pathLst>
                <a:path w="1669" h="1669" extrusionOk="0">
                  <a:moveTo>
                    <a:pt x="834" y="1"/>
                  </a:moveTo>
                  <a:cubicBezTo>
                    <a:pt x="367" y="1"/>
                    <a:pt x="0" y="368"/>
                    <a:pt x="0" y="835"/>
                  </a:cubicBezTo>
                  <a:cubicBezTo>
                    <a:pt x="0" y="1302"/>
                    <a:pt x="367" y="1669"/>
                    <a:pt x="834" y="1669"/>
                  </a:cubicBezTo>
                  <a:cubicBezTo>
                    <a:pt x="1301" y="1669"/>
                    <a:pt x="1668" y="1302"/>
                    <a:pt x="1668" y="835"/>
                  </a:cubicBezTo>
                  <a:cubicBezTo>
                    <a:pt x="1668" y="368"/>
                    <a:pt x="130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5665050" y="3139050"/>
              <a:ext cx="183975" cy="83775"/>
            </a:xfrm>
            <a:custGeom>
              <a:avLst/>
              <a:gdLst/>
              <a:ahLst/>
              <a:cxnLst/>
              <a:rect l="l" t="t" r="r" b="b"/>
              <a:pathLst>
                <a:path w="7359" h="3351" extrusionOk="0">
                  <a:moveTo>
                    <a:pt x="6469" y="1"/>
                  </a:moveTo>
                  <a:cubicBezTo>
                    <a:pt x="6426" y="1"/>
                    <a:pt x="6382" y="5"/>
                    <a:pt x="6338" y="13"/>
                  </a:cubicBezTo>
                  <a:lnTo>
                    <a:pt x="901" y="880"/>
                  </a:lnTo>
                  <a:cubicBezTo>
                    <a:pt x="301" y="980"/>
                    <a:pt x="0" y="1714"/>
                    <a:pt x="434" y="2148"/>
                  </a:cubicBezTo>
                  <a:cubicBezTo>
                    <a:pt x="968" y="2737"/>
                    <a:pt x="1880" y="3351"/>
                    <a:pt x="3349" y="3351"/>
                  </a:cubicBezTo>
                  <a:cubicBezTo>
                    <a:pt x="3625" y="3351"/>
                    <a:pt x="3921" y="3329"/>
                    <a:pt x="4237" y="3282"/>
                  </a:cubicBezTo>
                  <a:cubicBezTo>
                    <a:pt x="6205" y="2982"/>
                    <a:pt x="6939" y="1847"/>
                    <a:pt x="7206" y="980"/>
                  </a:cubicBezTo>
                  <a:cubicBezTo>
                    <a:pt x="7359" y="490"/>
                    <a:pt x="695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5657550" y="3128700"/>
              <a:ext cx="221850" cy="125775"/>
            </a:xfrm>
            <a:custGeom>
              <a:avLst/>
              <a:gdLst/>
              <a:ahLst/>
              <a:cxnLst/>
              <a:rect l="l" t="t" r="r" b="b"/>
              <a:pathLst>
                <a:path w="8874" h="5031" extrusionOk="0">
                  <a:moveTo>
                    <a:pt x="7105" y="1661"/>
                  </a:moveTo>
                  <a:lnTo>
                    <a:pt x="7105" y="1661"/>
                  </a:lnTo>
                  <a:cubicBezTo>
                    <a:pt x="6805" y="2562"/>
                    <a:pt x="6038" y="3095"/>
                    <a:pt x="4837" y="3295"/>
                  </a:cubicBezTo>
                  <a:cubicBezTo>
                    <a:pt x="4556" y="3339"/>
                    <a:pt x="4289" y="3360"/>
                    <a:pt x="4036" y="3360"/>
                  </a:cubicBezTo>
                  <a:cubicBezTo>
                    <a:pt x="3118" y="3360"/>
                    <a:pt x="2384" y="3077"/>
                    <a:pt x="1835" y="2528"/>
                  </a:cubicBezTo>
                  <a:lnTo>
                    <a:pt x="7105" y="1661"/>
                  </a:lnTo>
                  <a:close/>
                  <a:moveTo>
                    <a:pt x="7194" y="1"/>
                  </a:moveTo>
                  <a:cubicBezTo>
                    <a:pt x="7099" y="1"/>
                    <a:pt x="7003" y="9"/>
                    <a:pt x="6905" y="26"/>
                  </a:cubicBezTo>
                  <a:lnTo>
                    <a:pt x="1468" y="860"/>
                  </a:lnTo>
                  <a:cubicBezTo>
                    <a:pt x="901" y="960"/>
                    <a:pt x="401" y="1361"/>
                    <a:pt x="200" y="1928"/>
                  </a:cubicBezTo>
                  <a:cubicBezTo>
                    <a:pt x="0" y="2495"/>
                    <a:pt x="134" y="3095"/>
                    <a:pt x="534" y="3529"/>
                  </a:cubicBezTo>
                  <a:cubicBezTo>
                    <a:pt x="1168" y="4263"/>
                    <a:pt x="2269" y="5030"/>
                    <a:pt x="4036" y="5030"/>
                  </a:cubicBezTo>
                  <a:cubicBezTo>
                    <a:pt x="4370" y="5030"/>
                    <a:pt x="4704" y="4997"/>
                    <a:pt x="5071" y="4930"/>
                  </a:cubicBezTo>
                  <a:cubicBezTo>
                    <a:pt x="7606" y="4563"/>
                    <a:pt x="8440" y="2962"/>
                    <a:pt x="8740" y="2061"/>
                  </a:cubicBezTo>
                  <a:cubicBezTo>
                    <a:pt x="8873" y="1528"/>
                    <a:pt x="8740" y="960"/>
                    <a:pt x="8406" y="527"/>
                  </a:cubicBezTo>
                  <a:cubicBezTo>
                    <a:pt x="8075" y="195"/>
                    <a:pt x="7651" y="1"/>
                    <a:pt x="7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5615025" y="3035950"/>
              <a:ext cx="96750" cy="97600"/>
            </a:xfrm>
            <a:custGeom>
              <a:avLst/>
              <a:gdLst/>
              <a:ahLst/>
              <a:cxnLst/>
              <a:rect l="l" t="t" r="r" b="b"/>
              <a:pathLst>
                <a:path w="3870" h="3904" extrusionOk="0">
                  <a:moveTo>
                    <a:pt x="1935" y="0"/>
                  </a:moveTo>
                  <a:cubicBezTo>
                    <a:pt x="867" y="0"/>
                    <a:pt x="0" y="868"/>
                    <a:pt x="0" y="1969"/>
                  </a:cubicBezTo>
                  <a:cubicBezTo>
                    <a:pt x="0" y="3036"/>
                    <a:pt x="867" y="3903"/>
                    <a:pt x="1935" y="3903"/>
                  </a:cubicBezTo>
                  <a:cubicBezTo>
                    <a:pt x="3002" y="3903"/>
                    <a:pt x="3869" y="3036"/>
                    <a:pt x="3869" y="1969"/>
                  </a:cubicBezTo>
                  <a:cubicBezTo>
                    <a:pt x="3869" y="868"/>
                    <a:pt x="3002" y="0"/>
                    <a:pt x="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5785975" y="3009275"/>
              <a:ext cx="96750" cy="97575"/>
            </a:xfrm>
            <a:custGeom>
              <a:avLst/>
              <a:gdLst/>
              <a:ahLst/>
              <a:cxnLst/>
              <a:rect l="l" t="t" r="r" b="b"/>
              <a:pathLst>
                <a:path w="3870" h="3903" extrusionOk="0">
                  <a:moveTo>
                    <a:pt x="1935" y="0"/>
                  </a:moveTo>
                  <a:cubicBezTo>
                    <a:pt x="834" y="0"/>
                    <a:pt x="0" y="867"/>
                    <a:pt x="0" y="1935"/>
                  </a:cubicBezTo>
                  <a:cubicBezTo>
                    <a:pt x="0" y="3036"/>
                    <a:pt x="868" y="3903"/>
                    <a:pt x="1935" y="3903"/>
                  </a:cubicBezTo>
                  <a:cubicBezTo>
                    <a:pt x="3002" y="3903"/>
                    <a:pt x="3870" y="3002"/>
                    <a:pt x="3870" y="1935"/>
                  </a:cubicBezTo>
                  <a:cubicBezTo>
                    <a:pt x="3870" y="867"/>
                    <a:pt x="3002" y="0"/>
                    <a:pt x="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5652550" y="3057625"/>
              <a:ext cx="53375" cy="54225"/>
            </a:xfrm>
            <a:custGeom>
              <a:avLst/>
              <a:gdLst/>
              <a:ahLst/>
              <a:cxnLst/>
              <a:rect l="l" t="t" r="r" b="b"/>
              <a:pathLst>
                <a:path w="2135" h="2169" extrusionOk="0">
                  <a:moveTo>
                    <a:pt x="1068" y="1"/>
                  </a:moveTo>
                  <a:cubicBezTo>
                    <a:pt x="467" y="1"/>
                    <a:pt x="0" y="501"/>
                    <a:pt x="0" y="1068"/>
                  </a:cubicBezTo>
                  <a:cubicBezTo>
                    <a:pt x="0" y="1669"/>
                    <a:pt x="467" y="2169"/>
                    <a:pt x="1068" y="2169"/>
                  </a:cubicBezTo>
                  <a:cubicBezTo>
                    <a:pt x="1668" y="2169"/>
                    <a:pt x="2135" y="1669"/>
                    <a:pt x="2135" y="1068"/>
                  </a:cubicBezTo>
                  <a:cubicBezTo>
                    <a:pt x="2135" y="501"/>
                    <a:pt x="1668"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5795150" y="3035950"/>
              <a:ext cx="53400" cy="54225"/>
            </a:xfrm>
            <a:custGeom>
              <a:avLst/>
              <a:gdLst/>
              <a:ahLst/>
              <a:cxnLst/>
              <a:rect l="l" t="t" r="r" b="b"/>
              <a:pathLst>
                <a:path w="2136" h="2169" extrusionOk="0">
                  <a:moveTo>
                    <a:pt x="1068" y="0"/>
                  </a:moveTo>
                  <a:cubicBezTo>
                    <a:pt x="467" y="0"/>
                    <a:pt x="0" y="501"/>
                    <a:pt x="0" y="1101"/>
                  </a:cubicBezTo>
                  <a:cubicBezTo>
                    <a:pt x="0" y="1668"/>
                    <a:pt x="467" y="2169"/>
                    <a:pt x="1068" y="2169"/>
                  </a:cubicBezTo>
                  <a:cubicBezTo>
                    <a:pt x="1668" y="2169"/>
                    <a:pt x="2135" y="1668"/>
                    <a:pt x="2135" y="1101"/>
                  </a:cubicBezTo>
                  <a:cubicBezTo>
                    <a:pt x="2135" y="501"/>
                    <a:pt x="166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5675900" y="3149225"/>
              <a:ext cx="183275" cy="84450"/>
            </a:xfrm>
            <a:custGeom>
              <a:avLst/>
              <a:gdLst/>
              <a:ahLst/>
              <a:cxnLst/>
              <a:rect l="l" t="t" r="r" b="b"/>
              <a:pathLst>
                <a:path w="7331" h="3378" extrusionOk="0">
                  <a:moveTo>
                    <a:pt x="6406" y="0"/>
                  </a:moveTo>
                  <a:cubicBezTo>
                    <a:pt x="6373" y="0"/>
                    <a:pt x="6339" y="2"/>
                    <a:pt x="6305" y="6"/>
                  </a:cubicBezTo>
                  <a:lnTo>
                    <a:pt x="867" y="873"/>
                  </a:lnTo>
                  <a:cubicBezTo>
                    <a:pt x="267" y="973"/>
                    <a:pt x="0" y="1707"/>
                    <a:pt x="400" y="2174"/>
                  </a:cubicBezTo>
                  <a:cubicBezTo>
                    <a:pt x="934" y="2764"/>
                    <a:pt x="1846" y="3377"/>
                    <a:pt x="3335" y="3377"/>
                  </a:cubicBezTo>
                  <a:cubicBezTo>
                    <a:pt x="3615" y="3377"/>
                    <a:pt x="3915" y="3356"/>
                    <a:pt x="4236" y="3308"/>
                  </a:cubicBezTo>
                  <a:cubicBezTo>
                    <a:pt x="6205" y="3008"/>
                    <a:pt x="6938" y="1874"/>
                    <a:pt x="7205" y="1007"/>
                  </a:cubicBezTo>
                  <a:cubicBezTo>
                    <a:pt x="7331" y="474"/>
                    <a:pt x="6926" y="0"/>
                    <a:pt x="6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5622525" y="2966400"/>
              <a:ext cx="76750" cy="52900"/>
            </a:xfrm>
            <a:custGeom>
              <a:avLst/>
              <a:gdLst/>
              <a:ahLst/>
              <a:cxnLst/>
              <a:rect l="l" t="t" r="r" b="b"/>
              <a:pathLst>
                <a:path w="3070" h="2116" extrusionOk="0">
                  <a:moveTo>
                    <a:pt x="2364" y="0"/>
                  </a:moveTo>
                  <a:cubicBezTo>
                    <a:pt x="2256" y="0"/>
                    <a:pt x="2144" y="26"/>
                    <a:pt x="2035" y="81"/>
                  </a:cubicBezTo>
                  <a:lnTo>
                    <a:pt x="434" y="948"/>
                  </a:lnTo>
                  <a:cubicBezTo>
                    <a:pt x="134" y="1115"/>
                    <a:pt x="0" y="1515"/>
                    <a:pt x="167" y="1815"/>
                  </a:cubicBezTo>
                  <a:cubicBezTo>
                    <a:pt x="300" y="2015"/>
                    <a:pt x="501" y="2115"/>
                    <a:pt x="734" y="2115"/>
                  </a:cubicBezTo>
                  <a:cubicBezTo>
                    <a:pt x="834" y="2115"/>
                    <a:pt x="934" y="2115"/>
                    <a:pt x="1034" y="2049"/>
                  </a:cubicBezTo>
                  <a:lnTo>
                    <a:pt x="2669" y="1148"/>
                  </a:lnTo>
                  <a:cubicBezTo>
                    <a:pt x="2969" y="981"/>
                    <a:pt x="3069" y="614"/>
                    <a:pt x="2902" y="314"/>
                  </a:cubicBezTo>
                  <a:cubicBezTo>
                    <a:pt x="2790" y="112"/>
                    <a:pt x="2586"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5757625" y="2953575"/>
              <a:ext cx="81750" cy="44050"/>
            </a:xfrm>
            <a:custGeom>
              <a:avLst/>
              <a:gdLst/>
              <a:ahLst/>
              <a:cxnLst/>
              <a:rect l="l" t="t" r="r" b="b"/>
              <a:pathLst>
                <a:path w="3270" h="1762" extrusionOk="0">
                  <a:moveTo>
                    <a:pt x="693" y="1"/>
                  </a:moveTo>
                  <a:cubicBezTo>
                    <a:pt x="424" y="1"/>
                    <a:pt x="183" y="185"/>
                    <a:pt x="100" y="460"/>
                  </a:cubicBezTo>
                  <a:cubicBezTo>
                    <a:pt x="0" y="794"/>
                    <a:pt x="200" y="1127"/>
                    <a:pt x="534" y="1227"/>
                  </a:cubicBezTo>
                  <a:lnTo>
                    <a:pt x="2402" y="1728"/>
                  </a:lnTo>
                  <a:cubicBezTo>
                    <a:pt x="2469" y="1728"/>
                    <a:pt x="2502" y="1761"/>
                    <a:pt x="2569" y="1761"/>
                  </a:cubicBezTo>
                  <a:cubicBezTo>
                    <a:pt x="2835" y="1761"/>
                    <a:pt x="3102" y="1561"/>
                    <a:pt x="3169" y="1294"/>
                  </a:cubicBezTo>
                  <a:cubicBezTo>
                    <a:pt x="3269" y="960"/>
                    <a:pt x="3069" y="627"/>
                    <a:pt x="2735" y="527"/>
                  </a:cubicBezTo>
                  <a:lnTo>
                    <a:pt x="867" y="26"/>
                  </a:lnTo>
                  <a:cubicBezTo>
                    <a:pt x="809" y="9"/>
                    <a:pt x="751"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5327300" y="2265400"/>
              <a:ext cx="230200" cy="166750"/>
            </a:xfrm>
            <a:custGeom>
              <a:avLst/>
              <a:gdLst/>
              <a:ahLst/>
              <a:cxnLst/>
              <a:rect l="l" t="t" r="r" b="b"/>
              <a:pathLst>
                <a:path w="9208" h="6670" extrusionOk="0">
                  <a:moveTo>
                    <a:pt x="9207" y="0"/>
                  </a:moveTo>
                  <a:cubicBezTo>
                    <a:pt x="1" y="301"/>
                    <a:pt x="1" y="6505"/>
                    <a:pt x="1" y="6505"/>
                  </a:cubicBezTo>
                  <a:cubicBezTo>
                    <a:pt x="1" y="6505"/>
                    <a:pt x="624" y="6670"/>
                    <a:pt x="1559" y="6670"/>
                  </a:cubicBezTo>
                  <a:cubicBezTo>
                    <a:pt x="3715" y="6670"/>
                    <a:pt x="7532" y="5794"/>
                    <a:pt x="9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6" name="Google Shape;756;p30"/>
          <p:cNvSpPr/>
          <p:nvPr/>
        </p:nvSpPr>
        <p:spPr>
          <a:xfrm rot="10800000" flipH="1">
            <a:off x="341957" y="3591975"/>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rot="10800000" flipH="1">
            <a:off x="5753957" y="444668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rot="10800000" flipH="1">
            <a:off x="3593270" y="4760488"/>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rot="10800000" flipH="1">
            <a:off x="1377570" y="4784038"/>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rot="10800000" flipH="1">
            <a:off x="8376045" y="19859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rot="10800000" flipH="1">
            <a:off x="4687945" y="2156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rot="3363626">
            <a:off x="258676" y="16337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rot="10800000" flipH="1">
            <a:off x="2280207" y="298438"/>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4"/>
          <p:cNvSpPr txBox="1">
            <a:spLocks noGrp="1"/>
          </p:cNvSpPr>
          <p:nvPr>
            <p:ph type="title"/>
          </p:nvPr>
        </p:nvSpPr>
        <p:spPr>
          <a:xfrm>
            <a:off x="713250" y="4450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4"/>
          <p:cNvSpPr txBox="1">
            <a:spLocks noGrp="1"/>
          </p:cNvSpPr>
          <p:nvPr>
            <p:ph type="body" idx="1"/>
          </p:nvPr>
        </p:nvSpPr>
        <p:spPr>
          <a:xfrm>
            <a:off x="713250" y="1152475"/>
            <a:ext cx="7717500" cy="34515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AutoNum type="arabicPeriod"/>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77" name="Google Shape;77;p4"/>
          <p:cNvGrpSpPr/>
          <p:nvPr/>
        </p:nvGrpSpPr>
        <p:grpSpPr>
          <a:xfrm>
            <a:off x="185832" y="160538"/>
            <a:ext cx="8663343" cy="4770675"/>
            <a:chOff x="185832" y="160538"/>
            <a:chExt cx="8663343" cy="4770675"/>
          </a:xfrm>
        </p:grpSpPr>
        <p:sp>
          <p:nvSpPr>
            <p:cNvPr id="78" name="Google Shape;78;p4"/>
            <p:cNvSpPr/>
            <p:nvPr/>
          </p:nvSpPr>
          <p:spPr>
            <a:xfrm>
              <a:off x="2128913" y="48210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01713" y="270638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576038" y="605113"/>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3363626">
              <a:off x="255081" y="406706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4908213" y="245238"/>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228150" y="460398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475188" y="230308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759475" y="360772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623088" y="4814925"/>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537725" y="478148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892675" y="16053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rot="1091856" flipH="1">
            <a:off x="-788837" y="-821876"/>
            <a:ext cx="2270877" cy="2181447"/>
            <a:chOff x="7366500" y="-592049"/>
            <a:chExt cx="2270842" cy="2181412"/>
          </a:xfrm>
        </p:grpSpPr>
        <p:sp>
          <p:nvSpPr>
            <p:cNvPr id="90" name="Google Shape;90;p4"/>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4"/>
          <p:cNvGrpSpPr/>
          <p:nvPr/>
        </p:nvGrpSpPr>
        <p:grpSpPr>
          <a:xfrm flipH="1">
            <a:off x="7509678" y="245271"/>
            <a:ext cx="1074937" cy="1057906"/>
            <a:chOff x="3413450" y="3792675"/>
            <a:chExt cx="1126650" cy="1108800"/>
          </a:xfrm>
        </p:grpSpPr>
        <p:sp>
          <p:nvSpPr>
            <p:cNvPr id="94" name="Google Shape;94;p4"/>
            <p:cNvSpPr/>
            <p:nvPr/>
          </p:nvSpPr>
          <p:spPr>
            <a:xfrm>
              <a:off x="3413450" y="3931600"/>
              <a:ext cx="969875" cy="969875"/>
            </a:xfrm>
            <a:custGeom>
              <a:avLst/>
              <a:gdLst/>
              <a:ahLst/>
              <a:cxnLst/>
              <a:rect l="l" t="t" r="r" b="b"/>
              <a:pathLst>
                <a:path w="38795" h="38795" extrusionOk="0">
                  <a:moveTo>
                    <a:pt x="19381" y="0"/>
                  </a:moveTo>
                  <a:cubicBezTo>
                    <a:pt x="8673" y="0"/>
                    <a:pt x="0" y="8673"/>
                    <a:pt x="0" y="19414"/>
                  </a:cubicBezTo>
                  <a:cubicBezTo>
                    <a:pt x="0" y="30122"/>
                    <a:pt x="8673" y="38795"/>
                    <a:pt x="19381" y="38795"/>
                  </a:cubicBezTo>
                  <a:cubicBezTo>
                    <a:pt x="30122" y="38795"/>
                    <a:pt x="38795" y="30122"/>
                    <a:pt x="38795" y="19414"/>
                  </a:cubicBezTo>
                  <a:cubicBezTo>
                    <a:pt x="38795" y="8673"/>
                    <a:pt x="30122" y="0"/>
                    <a:pt x="19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415100" y="3792675"/>
              <a:ext cx="847300" cy="451675"/>
            </a:xfrm>
            <a:custGeom>
              <a:avLst/>
              <a:gdLst/>
              <a:ahLst/>
              <a:cxnLst/>
              <a:rect l="l" t="t" r="r" b="b"/>
              <a:pathLst>
                <a:path w="33892" h="18067" extrusionOk="0">
                  <a:moveTo>
                    <a:pt x="19341" y="1"/>
                  </a:moveTo>
                  <a:cubicBezTo>
                    <a:pt x="18859" y="1"/>
                    <a:pt x="18361" y="18"/>
                    <a:pt x="17847" y="53"/>
                  </a:cubicBezTo>
                  <a:cubicBezTo>
                    <a:pt x="16446" y="153"/>
                    <a:pt x="14945" y="387"/>
                    <a:pt x="13310" y="754"/>
                  </a:cubicBezTo>
                  <a:cubicBezTo>
                    <a:pt x="11176" y="1287"/>
                    <a:pt x="9374" y="1955"/>
                    <a:pt x="7873" y="2722"/>
                  </a:cubicBezTo>
                  <a:cubicBezTo>
                    <a:pt x="3570" y="4923"/>
                    <a:pt x="1702" y="8026"/>
                    <a:pt x="968" y="10861"/>
                  </a:cubicBezTo>
                  <a:cubicBezTo>
                    <a:pt x="1" y="14697"/>
                    <a:pt x="1202" y="18066"/>
                    <a:pt x="1202" y="18066"/>
                  </a:cubicBezTo>
                  <a:lnTo>
                    <a:pt x="33892" y="11328"/>
                  </a:lnTo>
                  <a:cubicBezTo>
                    <a:pt x="33892" y="11328"/>
                    <a:pt x="32591" y="4423"/>
                    <a:pt x="26086" y="1387"/>
                  </a:cubicBezTo>
                  <a:cubicBezTo>
                    <a:pt x="24274" y="538"/>
                    <a:pt x="22053" y="1"/>
                    <a:pt x="19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445125" y="4012425"/>
              <a:ext cx="1094975" cy="231925"/>
            </a:xfrm>
            <a:custGeom>
              <a:avLst/>
              <a:gdLst/>
              <a:ahLst/>
              <a:cxnLst/>
              <a:rect l="l" t="t" r="r" b="b"/>
              <a:pathLst>
                <a:path w="43799" h="9277" extrusionOk="0">
                  <a:moveTo>
                    <a:pt x="34161" y="0"/>
                  </a:moveTo>
                  <a:cubicBezTo>
                    <a:pt x="27596" y="0"/>
                    <a:pt x="16925" y="1951"/>
                    <a:pt x="1" y="9276"/>
                  </a:cubicBezTo>
                  <a:lnTo>
                    <a:pt x="43799" y="2538"/>
                  </a:lnTo>
                  <a:cubicBezTo>
                    <a:pt x="43799" y="2538"/>
                    <a:pt x="41649" y="0"/>
                    <a:pt x="34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3767850" y="4299775"/>
              <a:ext cx="135975" cy="161800"/>
            </a:xfrm>
            <a:custGeom>
              <a:avLst/>
              <a:gdLst/>
              <a:ahLst/>
              <a:cxnLst/>
              <a:rect l="l" t="t" r="r" b="b"/>
              <a:pathLst>
                <a:path w="5439" h="6472" extrusionOk="0">
                  <a:moveTo>
                    <a:pt x="4192" y="0"/>
                  </a:moveTo>
                  <a:cubicBezTo>
                    <a:pt x="3834" y="0"/>
                    <a:pt x="3479" y="170"/>
                    <a:pt x="3270" y="484"/>
                  </a:cubicBezTo>
                  <a:lnTo>
                    <a:pt x="335" y="4754"/>
                  </a:lnTo>
                  <a:cubicBezTo>
                    <a:pt x="1" y="5254"/>
                    <a:pt x="134" y="5955"/>
                    <a:pt x="635" y="6288"/>
                  </a:cubicBezTo>
                  <a:cubicBezTo>
                    <a:pt x="821" y="6412"/>
                    <a:pt x="1030" y="6472"/>
                    <a:pt x="1237" y="6472"/>
                  </a:cubicBezTo>
                  <a:cubicBezTo>
                    <a:pt x="1585" y="6472"/>
                    <a:pt x="1926" y="6302"/>
                    <a:pt x="2136" y="5988"/>
                  </a:cubicBezTo>
                  <a:lnTo>
                    <a:pt x="5071" y="1718"/>
                  </a:lnTo>
                  <a:cubicBezTo>
                    <a:pt x="5438" y="1218"/>
                    <a:pt x="5305" y="517"/>
                    <a:pt x="4804" y="184"/>
                  </a:cubicBezTo>
                  <a:cubicBezTo>
                    <a:pt x="4618" y="60"/>
                    <a:pt x="4404"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750350" y="4315625"/>
              <a:ext cx="170975" cy="130100"/>
            </a:xfrm>
            <a:custGeom>
              <a:avLst/>
              <a:gdLst/>
              <a:ahLst/>
              <a:cxnLst/>
              <a:rect l="l" t="t" r="r" b="b"/>
              <a:pathLst>
                <a:path w="6839" h="5204" extrusionOk="0">
                  <a:moveTo>
                    <a:pt x="1300" y="0"/>
                  </a:moveTo>
                  <a:cubicBezTo>
                    <a:pt x="951" y="0"/>
                    <a:pt x="610" y="170"/>
                    <a:pt x="401" y="484"/>
                  </a:cubicBezTo>
                  <a:lnTo>
                    <a:pt x="334" y="550"/>
                  </a:lnTo>
                  <a:cubicBezTo>
                    <a:pt x="0" y="1051"/>
                    <a:pt x="134" y="1718"/>
                    <a:pt x="634" y="2085"/>
                  </a:cubicBezTo>
                  <a:lnTo>
                    <a:pt x="4904" y="5020"/>
                  </a:lnTo>
                  <a:cubicBezTo>
                    <a:pt x="5090" y="5144"/>
                    <a:pt x="5304" y="5204"/>
                    <a:pt x="5516" y="5204"/>
                  </a:cubicBezTo>
                  <a:cubicBezTo>
                    <a:pt x="5875" y="5204"/>
                    <a:pt x="6229" y="5034"/>
                    <a:pt x="6438" y="4720"/>
                  </a:cubicBezTo>
                  <a:lnTo>
                    <a:pt x="6472" y="4653"/>
                  </a:lnTo>
                  <a:cubicBezTo>
                    <a:pt x="6839" y="4153"/>
                    <a:pt x="6705" y="3453"/>
                    <a:pt x="6205" y="3119"/>
                  </a:cubicBezTo>
                  <a:lnTo>
                    <a:pt x="1902" y="184"/>
                  </a:lnTo>
                  <a:cubicBezTo>
                    <a:pt x="1716" y="59"/>
                    <a:pt x="1507"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073925" y="4269100"/>
              <a:ext cx="135950" cy="162250"/>
            </a:xfrm>
            <a:custGeom>
              <a:avLst/>
              <a:gdLst/>
              <a:ahLst/>
              <a:cxnLst/>
              <a:rect l="l" t="t" r="r" b="b"/>
              <a:pathLst>
                <a:path w="5438" h="6490" extrusionOk="0">
                  <a:moveTo>
                    <a:pt x="4200" y="1"/>
                  </a:moveTo>
                  <a:cubicBezTo>
                    <a:pt x="3850" y="1"/>
                    <a:pt x="3507" y="170"/>
                    <a:pt x="3302" y="477"/>
                  </a:cubicBezTo>
                  <a:lnTo>
                    <a:pt x="367" y="4780"/>
                  </a:lnTo>
                  <a:cubicBezTo>
                    <a:pt x="0" y="5280"/>
                    <a:pt x="133" y="5947"/>
                    <a:pt x="634" y="6281"/>
                  </a:cubicBezTo>
                  <a:cubicBezTo>
                    <a:pt x="827" y="6423"/>
                    <a:pt x="1051" y="6490"/>
                    <a:pt x="1271" y="6490"/>
                  </a:cubicBezTo>
                  <a:cubicBezTo>
                    <a:pt x="1621" y="6490"/>
                    <a:pt x="1964" y="6321"/>
                    <a:pt x="2168" y="6014"/>
                  </a:cubicBezTo>
                  <a:lnTo>
                    <a:pt x="5104" y="1711"/>
                  </a:lnTo>
                  <a:cubicBezTo>
                    <a:pt x="5437" y="1211"/>
                    <a:pt x="5337" y="543"/>
                    <a:pt x="4837" y="210"/>
                  </a:cubicBezTo>
                  <a:cubicBezTo>
                    <a:pt x="4643" y="68"/>
                    <a:pt x="4420" y="1"/>
                    <a:pt x="4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056400" y="4284950"/>
              <a:ext cx="170975" cy="130575"/>
            </a:xfrm>
            <a:custGeom>
              <a:avLst/>
              <a:gdLst/>
              <a:ahLst/>
              <a:cxnLst/>
              <a:rect l="l" t="t" r="r" b="b"/>
              <a:pathLst>
                <a:path w="6839" h="5223" extrusionOk="0">
                  <a:moveTo>
                    <a:pt x="1298" y="1"/>
                  </a:moveTo>
                  <a:cubicBezTo>
                    <a:pt x="948" y="1"/>
                    <a:pt x="605" y="170"/>
                    <a:pt x="401" y="477"/>
                  </a:cubicBezTo>
                  <a:lnTo>
                    <a:pt x="367" y="543"/>
                  </a:lnTo>
                  <a:cubicBezTo>
                    <a:pt x="1" y="1044"/>
                    <a:pt x="134" y="1744"/>
                    <a:pt x="634" y="2078"/>
                  </a:cubicBezTo>
                  <a:lnTo>
                    <a:pt x="4937" y="5013"/>
                  </a:lnTo>
                  <a:cubicBezTo>
                    <a:pt x="5131" y="5155"/>
                    <a:pt x="5349" y="5222"/>
                    <a:pt x="5564" y="5222"/>
                  </a:cubicBezTo>
                  <a:cubicBezTo>
                    <a:pt x="5904" y="5222"/>
                    <a:pt x="6234" y="5053"/>
                    <a:pt x="6438" y="4746"/>
                  </a:cubicBezTo>
                  <a:lnTo>
                    <a:pt x="6505" y="4680"/>
                  </a:lnTo>
                  <a:cubicBezTo>
                    <a:pt x="6839" y="4179"/>
                    <a:pt x="6705" y="3479"/>
                    <a:pt x="6205" y="3145"/>
                  </a:cubicBezTo>
                  <a:lnTo>
                    <a:pt x="1935" y="210"/>
                  </a:lnTo>
                  <a:cubicBezTo>
                    <a:pt x="1742" y="68"/>
                    <a:pt x="1518"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847925" y="4477800"/>
              <a:ext cx="343600" cy="176000"/>
            </a:xfrm>
            <a:custGeom>
              <a:avLst/>
              <a:gdLst/>
              <a:ahLst/>
              <a:cxnLst/>
              <a:rect l="l" t="t" r="r" b="b"/>
              <a:pathLst>
                <a:path w="13744" h="7040" extrusionOk="0">
                  <a:moveTo>
                    <a:pt x="10939" y="0"/>
                  </a:moveTo>
                  <a:cubicBezTo>
                    <a:pt x="10314" y="0"/>
                    <a:pt x="9691" y="234"/>
                    <a:pt x="9207" y="702"/>
                  </a:cubicBezTo>
                  <a:cubicBezTo>
                    <a:pt x="8154" y="1709"/>
                    <a:pt x="7058" y="1997"/>
                    <a:pt x="6155" y="1997"/>
                  </a:cubicBezTo>
                  <a:cubicBezTo>
                    <a:pt x="5083" y="1997"/>
                    <a:pt x="4281" y="1593"/>
                    <a:pt x="4137" y="1502"/>
                  </a:cubicBezTo>
                  <a:cubicBezTo>
                    <a:pt x="3744" y="1290"/>
                    <a:pt x="3320" y="1189"/>
                    <a:pt x="2904" y="1189"/>
                  </a:cubicBezTo>
                  <a:cubicBezTo>
                    <a:pt x="2013" y="1189"/>
                    <a:pt x="1155" y="1651"/>
                    <a:pt x="701" y="2470"/>
                  </a:cubicBezTo>
                  <a:cubicBezTo>
                    <a:pt x="0" y="3704"/>
                    <a:pt x="434" y="5238"/>
                    <a:pt x="1668" y="5939"/>
                  </a:cubicBezTo>
                  <a:cubicBezTo>
                    <a:pt x="2669" y="6506"/>
                    <a:pt x="4337" y="7039"/>
                    <a:pt x="6171" y="7039"/>
                  </a:cubicBezTo>
                  <a:cubicBezTo>
                    <a:pt x="6605" y="7039"/>
                    <a:pt x="7072" y="7006"/>
                    <a:pt x="7539" y="6939"/>
                  </a:cubicBezTo>
                  <a:cubicBezTo>
                    <a:pt x="9474" y="6639"/>
                    <a:pt x="11208" y="5805"/>
                    <a:pt x="12709" y="4371"/>
                  </a:cubicBezTo>
                  <a:cubicBezTo>
                    <a:pt x="13710" y="3404"/>
                    <a:pt x="13743" y="1802"/>
                    <a:pt x="12776" y="802"/>
                  </a:cubicBezTo>
                  <a:cubicBezTo>
                    <a:pt x="12276" y="267"/>
                    <a:pt x="11607" y="0"/>
                    <a:pt x="10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882950" y="4508250"/>
              <a:ext cx="275225" cy="115675"/>
            </a:xfrm>
            <a:custGeom>
              <a:avLst/>
              <a:gdLst/>
              <a:ahLst/>
              <a:cxnLst/>
              <a:rect l="l" t="t" r="r" b="b"/>
              <a:pathLst>
                <a:path w="11009" h="4627" extrusionOk="0">
                  <a:moveTo>
                    <a:pt x="9555" y="0"/>
                  </a:moveTo>
                  <a:cubicBezTo>
                    <a:pt x="9227" y="0"/>
                    <a:pt x="8898" y="126"/>
                    <a:pt x="8640" y="384"/>
                  </a:cubicBezTo>
                  <a:cubicBezTo>
                    <a:pt x="8573" y="418"/>
                    <a:pt x="8506" y="484"/>
                    <a:pt x="8473" y="518"/>
                  </a:cubicBezTo>
                  <a:cubicBezTo>
                    <a:pt x="7873" y="1051"/>
                    <a:pt x="7305" y="1385"/>
                    <a:pt x="6738" y="1618"/>
                  </a:cubicBezTo>
                  <a:cubicBezTo>
                    <a:pt x="6038" y="1885"/>
                    <a:pt x="5371" y="1985"/>
                    <a:pt x="4737" y="1985"/>
                  </a:cubicBezTo>
                  <a:cubicBezTo>
                    <a:pt x="3970" y="1985"/>
                    <a:pt x="3303" y="1819"/>
                    <a:pt x="2836" y="1652"/>
                  </a:cubicBezTo>
                  <a:cubicBezTo>
                    <a:pt x="2435" y="1518"/>
                    <a:pt x="2168" y="1385"/>
                    <a:pt x="2135" y="1352"/>
                  </a:cubicBezTo>
                  <a:cubicBezTo>
                    <a:pt x="1930" y="1233"/>
                    <a:pt x="1708" y="1177"/>
                    <a:pt x="1489" y="1177"/>
                  </a:cubicBezTo>
                  <a:cubicBezTo>
                    <a:pt x="1029" y="1177"/>
                    <a:pt x="582" y="1423"/>
                    <a:pt x="334" y="1852"/>
                  </a:cubicBezTo>
                  <a:cubicBezTo>
                    <a:pt x="0" y="2486"/>
                    <a:pt x="200" y="3286"/>
                    <a:pt x="834" y="3653"/>
                  </a:cubicBezTo>
                  <a:cubicBezTo>
                    <a:pt x="1301" y="3920"/>
                    <a:pt x="1935" y="4187"/>
                    <a:pt x="2702" y="4354"/>
                  </a:cubicBezTo>
                  <a:cubicBezTo>
                    <a:pt x="3343" y="4528"/>
                    <a:pt x="4034" y="4627"/>
                    <a:pt x="4799" y="4627"/>
                  </a:cubicBezTo>
                  <a:cubicBezTo>
                    <a:pt x="4910" y="4627"/>
                    <a:pt x="5023" y="4625"/>
                    <a:pt x="5137" y="4621"/>
                  </a:cubicBezTo>
                  <a:cubicBezTo>
                    <a:pt x="5404" y="4587"/>
                    <a:pt x="5671" y="4554"/>
                    <a:pt x="5971" y="4521"/>
                  </a:cubicBezTo>
                  <a:cubicBezTo>
                    <a:pt x="7439" y="4320"/>
                    <a:pt x="9007" y="3653"/>
                    <a:pt x="10474" y="2286"/>
                  </a:cubicBezTo>
                  <a:cubicBezTo>
                    <a:pt x="11008" y="1785"/>
                    <a:pt x="11008" y="951"/>
                    <a:pt x="10508" y="418"/>
                  </a:cubicBezTo>
                  <a:cubicBezTo>
                    <a:pt x="10250" y="142"/>
                    <a:pt x="9903" y="0"/>
                    <a:pt x="9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950500" y="4586550"/>
              <a:ext cx="60900" cy="37375"/>
            </a:xfrm>
            <a:custGeom>
              <a:avLst/>
              <a:gdLst/>
              <a:ahLst/>
              <a:cxnLst/>
              <a:rect l="l" t="t" r="r" b="b"/>
              <a:pathLst>
                <a:path w="2436" h="1495" extrusionOk="0">
                  <a:moveTo>
                    <a:pt x="993" y="1"/>
                  </a:moveTo>
                  <a:cubicBezTo>
                    <a:pt x="711" y="1"/>
                    <a:pt x="462" y="60"/>
                    <a:pt x="334" y="188"/>
                  </a:cubicBezTo>
                  <a:cubicBezTo>
                    <a:pt x="234" y="321"/>
                    <a:pt x="100" y="721"/>
                    <a:pt x="0" y="1222"/>
                  </a:cubicBezTo>
                  <a:cubicBezTo>
                    <a:pt x="641" y="1396"/>
                    <a:pt x="1332" y="1495"/>
                    <a:pt x="2097" y="1495"/>
                  </a:cubicBezTo>
                  <a:cubicBezTo>
                    <a:pt x="2208" y="1495"/>
                    <a:pt x="2321" y="1493"/>
                    <a:pt x="2435" y="1489"/>
                  </a:cubicBezTo>
                  <a:cubicBezTo>
                    <a:pt x="2435" y="1055"/>
                    <a:pt x="2402" y="688"/>
                    <a:pt x="2335" y="555"/>
                  </a:cubicBezTo>
                  <a:cubicBezTo>
                    <a:pt x="2161" y="207"/>
                    <a:pt x="1520" y="1"/>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510175" y="4409425"/>
              <a:ext cx="168475" cy="331100"/>
            </a:xfrm>
            <a:custGeom>
              <a:avLst/>
              <a:gdLst/>
              <a:ahLst/>
              <a:cxnLst/>
              <a:rect l="l" t="t" r="r" b="b"/>
              <a:pathLst>
                <a:path w="6739" h="13244" extrusionOk="0">
                  <a:moveTo>
                    <a:pt x="4604" y="1"/>
                  </a:moveTo>
                  <a:lnTo>
                    <a:pt x="1" y="2136"/>
                  </a:lnTo>
                  <a:lnTo>
                    <a:pt x="1668" y="9841"/>
                  </a:lnTo>
                  <a:lnTo>
                    <a:pt x="4604" y="8273"/>
                  </a:lnTo>
                  <a:lnTo>
                    <a:pt x="5671" y="13244"/>
                  </a:lnTo>
                  <a:lnTo>
                    <a:pt x="6739" y="4771"/>
                  </a:lnTo>
                  <a:lnTo>
                    <a:pt x="3803" y="6339"/>
                  </a:lnTo>
                  <a:lnTo>
                    <a:pt x="3803" y="6339"/>
                  </a:lnTo>
                  <a:lnTo>
                    <a:pt x="4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39300" y="3860700"/>
              <a:ext cx="232025" cy="203850"/>
            </a:xfrm>
            <a:custGeom>
              <a:avLst/>
              <a:gdLst/>
              <a:ahLst/>
              <a:cxnLst/>
              <a:rect l="l" t="t" r="r" b="b"/>
              <a:pathLst>
                <a:path w="9281" h="8154" extrusionOk="0">
                  <a:moveTo>
                    <a:pt x="6905" y="1"/>
                  </a:moveTo>
                  <a:lnTo>
                    <a:pt x="6905" y="1"/>
                  </a:lnTo>
                  <a:cubicBezTo>
                    <a:pt x="2602" y="2202"/>
                    <a:pt x="734" y="5305"/>
                    <a:pt x="0" y="8140"/>
                  </a:cubicBezTo>
                  <a:cubicBezTo>
                    <a:pt x="220" y="8148"/>
                    <a:pt x="449" y="8153"/>
                    <a:pt x="686" y="8153"/>
                  </a:cubicBezTo>
                  <a:cubicBezTo>
                    <a:pt x="4191" y="8153"/>
                    <a:pt x="9280" y="7063"/>
                    <a:pt x="69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861250" y="3792675"/>
              <a:ext cx="206025" cy="79725"/>
            </a:xfrm>
            <a:custGeom>
              <a:avLst/>
              <a:gdLst/>
              <a:ahLst/>
              <a:cxnLst/>
              <a:rect l="l" t="t" r="r" b="b"/>
              <a:pathLst>
                <a:path w="8241" h="3189" extrusionOk="0">
                  <a:moveTo>
                    <a:pt x="1495" y="1"/>
                  </a:moveTo>
                  <a:cubicBezTo>
                    <a:pt x="1013" y="1"/>
                    <a:pt x="515" y="18"/>
                    <a:pt x="1" y="53"/>
                  </a:cubicBezTo>
                  <a:cubicBezTo>
                    <a:pt x="720" y="1661"/>
                    <a:pt x="1936" y="3189"/>
                    <a:pt x="3938" y="3189"/>
                  </a:cubicBezTo>
                  <a:cubicBezTo>
                    <a:pt x="5092" y="3189"/>
                    <a:pt x="6508" y="2681"/>
                    <a:pt x="8240" y="1387"/>
                  </a:cubicBezTo>
                  <a:cubicBezTo>
                    <a:pt x="6428" y="538"/>
                    <a:pt x="4207" y="1"/>
                    <a:pt x="1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695300" y="3940800"/>
              <a:ext cx="141600" cy="144850"/>
            </a:xfrm>
            <a:custGeom>
              <a:avLst/>
              <a:gdLst/>
              <a:ahLst/>
              <a:cxnLst/>
              <a:rect l="l" t="t" r="r" b="b"/>
              <a:pathLst>
                <a:path w="5664" h="5794" extrusionOk="0">
                  <a:moveTo>
                    <a:pt x="3126" y="1"/>
                  </a:moveTo>
                  <a:cubicBezTo>
                    <a:pt x="2934" y="1"/>
                    <a:pt x="2737" y="32"/>
                    <a:pt x="2536" y="99"/>
                  </a:cubicBezTo>
                  <a:cubicBezTo>
                    <a:pt x="2436" y="132"/>
                    <a:pt x="2336" y="199"/>
                    <a:pt x="2202" y="266"/>
                  </a:cubicBezTo>
                  <a:cubicBezTo>
                    <a:pt x="735" y="1033"/>
                    <a:pt x="1" y="3035"/>
                    <a:pt x="735" y="4569"/>
                  </a:cubicBezTo>
                  <a:cubicBezTo>
                    <a:pt x="1145" y="5427"/>
                    <a:pt x="1912" y="5793"/>
                    <a:pt x="2718" y="5793"/>
                  </a:cubicBezTo>
                  <a:cubicBezTo>
                    <a:pt x="4075" y="5793"/>
                    <a:pt x="5542" y="4754"/>
                    <a:pt x="5605" y="3268"/>
                  </a:cubicBezTo>
                  <a:cubicBezTo>
                    <a:pt x="5664" y="1738"/>
                    <a:pt x="4555" y="1"/>
                    <a:pt x="3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998850" y="3897100"/>
              <a:ext cx="113400" cy="91050"/>
            </a:xfrm>
            <a:custGeom>
              <a:avLst/>
              <a:gdLst/>
              <a:ahLst/>
              <a:cxnLst/>
              <a:rect l="l" t="t" r="r" b="b"/>
              <a:pathLst>
                <a:path w="4536" h="3642" extrusionOk="0">
                  <a:moveTo>
                    <a:pt x="2624" y="0"/>
                  </a:moveTo>
                  <a:cubicBezTo>
                    <a:pt x="2561" y="0"/>
                    <a:pt x="2499" y="4"/>
                    <a:pt x="2436" y="12"/>
                  </a:cubicBezTo>
                  <a:cubicBezTo>
                    <a:pt x="2202" y="46"/>
                    <a:pt x="1869" y="79"/>
                    <a:pt x="1569" y="179"/>
                  </a:cubicBezTo>
                  <a:cubicBezTo>
                    <a:pt x="902" y="379"/>
                    <a:pt x="201" y="746"/>
                    <a:pt x="134" y="1413"/>
                  </a:cubicBezTo>
                  <a:cubicBezTo>
                    <a:pt x="1" y="2381"/>
                    <a:pt x="1068" y="3181"/>
                    <a:pt x="1869" y="3482"/>
                  </a:cubicBezTo>
                  <a:cubicBezTo>
                    <a:pt x="2153" y="3589"/>
                    <a:pt x="2444" y="3642"/>
                    <a:pt x="2724" y="3642"/>
                  </a:cubicBezTo>
                  <a:cubicBezTo>
                    <a:pt x="3662" y="3642"/>
                    <a:pt x="4478" y="3052"/>
                    <a:pt x="4504" y="1947"/>
                  </a:cubicBezTo>
                  <a:cubicBezTo>
                    <a:pt x="4535" y="944"/>
                    <a:pt x="3595" y="0"/>
                    <a:pt x="2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9">
    <p:spTree>
      <p:nvGrpSpPr>
        <p:cNvPr id="1" name="Shape 764"/>
        <p:cNvGrpSpPr/>
        <p:nvPr/>
      </p:nvGrpSpPr>
      <p:grpSpPr>
        <a:xfrm>
          <a:off x="0" y="0"/>
          <a:ext cx="0" cy="0"/>
          <a:chOff x="0" y="0"/>
          <a:chExt cx="0" cy="0"/>
        </a:xfrm>
      </p:grpSpPr>
      <p:grpSp>
        <p:nvGrpSpPr>
          <p:cNvPr id="765" name="Google Shape;765;p31"/>
          <p:cNvGrpSpPr/>
          <p:nvPr/>
        </p:nvGrpSpPr>
        <p:grpSpPr>
          <a:xfrm>
            <a:off x="-588962" y="-610165"/>
            <a:ext cx="2976764" cy="1899573"/>
            <a:chOff x="-505272" y="-747714"/>
            <a:chExt cx="3536189" cy="2256561"/>
          </a:xfrm>
        </p:grpSpPr>
        <p:sp>
          <p:nvSpPr>
            <p:cNvPr id="766" name="Google Shape;766;p31"/>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31"/>
          <p:cNvSpPr/>
          <p:nvPr/>
        </p:nvSpPr>
        <p:spPr>
          <a:xfrm rot="9983570" flipH="1">
            <a:off x="6597518" y="4108791"/>
            <a:ext cx="2969771" cy="1393262"/>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rot="9983570" flipH="1">
            <a:off x="6749552" y="4382121"/>
            <a:ext cx="2597555" cy="1327159"/>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2" name="Google Shape;772;p31"/>
          <p:cNvSpPr/>
          <p:nvPr/>
        </p:nvSpPr>
        <p:spPr>
          <a:xfrm>
            <a:off x="1770213" y="474348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3938" y="2171263"/>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806963" y="22963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rot="3363626">
            <a:off x="377306" y="378106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6129663" y="312488"/>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8649213" y="218446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4672738" y="474350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31"/>
          <p:cNvGrpSpPr/>
          <p:nvPr/>
        </p:nvGrpSpPr>
        <p:grpSpPr>
          <a:xfrm>
            <a:off x="7214693" y="261944"/>
            <a:ext cx="1421868" cy="938879"/>
            <a:chOff x="1472050" y="4025025"/>
            <a:chExt cx="1492775" cy="985700"/>
          </a:xfrm>
        </p:grpSpPr>
        <p:sp>
          <p:nvSpPr>
            <p:cNvPr id="780" name="Google Shape;780;p31"/>
            <p:cNvSpPr/>
            <p:nvPr/>
          </p:nvSpPr>
          <p:spPr>
            <a:xfrm>
              <a:off x="1496250" y="4025025"/>
              <a:ext cx="1417700" cy="985700"/>
            </a:xfrm>
            <a:custGeom>
              <a:avLst/>
              <a:gdLst/>
              <a:ahLst/>
              <a:cxnLst/>
              <a:rect l="l" t="t" r="r" b="b"/>
              <a:pathLst>
                <a:path w="56708" h="39428" extrusionOk="0">
                  <a:moveTo>
                    <a:pt x="40508" y="1"/>
                  </a:moveTo>
                  <a:cubicBezTo>
                    <a:pt x="34812" y="1"/>
                    <a:pt x="29188" y="3835"/>
                    <a:pt x="29188" y="3835"/>
                  </a:cubicBezTo>
                  <a:cubicBezTo>
                    <a:pt x="29188" y="3835"/>
                    <a:pt x="23739" y="383"/>
                    <a:pt x="18154" y="383"/>
                  </a:cubicBezTo>
                  <a:cubicBezTo>
                    <a:pt x="14869" y="383"/>
                    <a:pt x="11538" y="1577"/>
                    <a:pt x="9240" y="5370"/>
                  </a:cubicBezTo>
                  <a:cubicBezTo>
                    <a:pt x="0" y="20681"/>
                    <a:pt x="29088" y="39427"/>
                    <a:pt x="29088" y="39427"/>
                  </a:cubicBezTo>
                  <a:cubicBezTo>
                    <a:pt x="29088" y="39427"/>
                    <a:pt x="56707" y="20781"/>
                    <a:pt x="49869" y="6270"/>
                  </a:cubicBezTo>
                  <a:cubicBezTo>
                    <a:pt x="47607" y="1479"/>
                    <a:pt x="44044" y="1"/>
                    <a:pt x="40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1959900" y="4212625"/>
              <a:ext cx="180150" cy="253550"/>
            </a:xfrm>
            <a:custGeom>
              <a:avLst/>
              <a:gdLst/>
              <a:ahLst/>
              <a:cxnLst/>
              <a:rect l="l" t="t" r="r" b="b"/>
              <a:pathLst>
                <a:path w="7206" h="10142" extrusionOk="0">
                  <a:moveTo>
                    <a:pt x="3603" y="0"/>
                  </a:moveTo>
                  <a:cubicBezTo>
                    <a:pt x="1602" y="0"/>
                    <a:pt x="1" y="2269"/>
                    <a:pt x="1" y="5071"/>
                  </a:cubicBezTo>
                  <a:cubicBezTo>
                    <a:pt x="1" y="7873"/>
                    <a:pt x="1602" y="10141"/>
                    <a:pt x="3603" y="10141"/>
                  </a:cubicBezTo>
                  <a:cubicBezTo>
                    <a:pt x="5605" y="10141"/>
                    <a:pt x="7206" y="7873"/>
                    <a:pt x="7206" y="5071"/>
                  </a:cubicBezTo>
                  <a:cubicBezTo>
                    <a:pt x="7206" y="2269"/>
                    <a:pt x="5605" y="0"/>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013275" y="4269325"/>
              <a:ext cx="73400" cy="140125"/>
            </a:xfrm>
            <a:custGeom>
              <a:avLst/>
              <a:gdLst/>
              <a:ahLst/>
              <a:cxnLst/>
              <a:rect l="l" t="t" r="r" b="b"/>
              <a:pathLst>
                <a:path w="2936" h="5605" extrusionOk="0">
                  <a:moveTo>
                    <a:pt x="1468" y="1"/>
                  </a:moveTo>
                  <a:cubicBezTo>
                    <a:pt x="668" y="1"/>
                    <a:pt x="1" y="1268"/>
                    <a:pt x="1" y="2803"/>
                  </a:cubicBezTo>
                  <a:cubicBezTo>
                    <a:pt x="1" y="4371"/>
                    <a:pt x="668" y="5605"/>
                    <a:pt x="1468" y="5605"/>
                  </a:cubicBezTo>
                  <a:cubicBezTo>
                    <a:pt x="2269" y="5605"/>
                    <a:pt x="2936" y="4371"/>
                    <a:pt x="2936" y="2803"/>
                  </a:cubicBezTo>
                  <a:cubicBezTo>
                    <a:pt x="2936" y="1268"/>
                    <a:pt x="2269"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1994925" y="4296025"/>
              <a:ext cx="38400" cy="38375"/>
            </a:xfrm>
            <a:custGeom>
              <a:avLst/>
              <a:gdLst/>
              <a:ahLst/>
              <a:cxnLst/>
              <a:rect l="l" t="t" r="r" b="b"/>
              <a:pathLst>
                <a:path w="1536" h="1535" extrusionOk="0">
                  <a:moveTo>
                    <a:pt x="768" y="0"/>
                  </a:moveTo>
                  <a:cubicBezTo>
                    <a:pt x="334" y="0"/>
                    <a:pt x="1" y="334"/>
                    <a:pt x="1" y="767"/>
                  </a:cubicBezTo>
                  <a:cubicBezTo>
                    <a:pt x="1" y="1201"/>
                    <a:pt x="334" y="1535"/>
                    <a:pt x="768" y="1535"/>
                  </a:cubicBezTo>
                  <a:cubicBezTo>
                    <a:pt x="1202" y="1535"/>
                    <a:pt x="1535" y="1201"/>
                    <a:pt x="1535" y="767"/>
                  </a:cubicBezTo>
                  <a:cubicBezTo>
                    <a:pt x="1535" y="334"/>
                    <a:pt x="1202"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289300" y="4212625"/>
              <a:ext cx="180150" cy="253550"/>
            </a:xfrm>
            <a:custGeom>
              <a:avLst/>
              <a:gdLst/>
              <a:ahLst/>
              <a:cxnLst/>
              <a:rect l="l" t="t" r="r" b="b"/>
              <a:pathLst>
                <a:path w="7206" h="10142" extrusionOk="0">
                  <a:moveTo>
                    <a:pt x="3603" y="0"/>
                  </a:moveTo>
                  <a:cubicBezTo>
                    <a:pt x="1602" y="0"/>
                    <a:pt x="1" y="2269"/>
                    <a:pt x="1" y="5071"/>
                  </a:cubicBezTo>
                  <a:cubicBezTo>
                    <a:pt x="1" y="7873"/>
                    <a:pt x="1602" y="10141"/>
                    <a:pt x="3603" y="10141"/>
                  </a:cubicBezTo>
                  <a:cubicBezTo>
                    <a:pt x="5605" y="10141"/>
                    <a:pt x="7206" y="7873"/>
                    <a:pt x="7206" y="5071"/>
                  </a:cubicBezTo>
                  <a:cubicBezTo>
                    <a:pt x="7206" y="2269"/>
                    <a:pt x="5605" y="0"/>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342675" y="4269325"/>
              <a:ext cx="73425" cy="140125"/>
            </a:xfrm>
            <a:custGeom>
              <a:avLst/>
              <a:gdLst/>
              <a:ahLst/>
              <a:cxnLst/>
              <a:rect l="l" t="t" r="r" b="b"/>
              <a:pathLst>
                <a:path w="2937" h="5605" extrusionOk="0">
                  <a:moveTo>
                    <a:pt x="1468" y="1"/>
                  </a:moveTo>
                  <a:cubicBezTo>
                    <a:pt x="668" y="1"/>
                    <a:pt x="1" y="1268"/>
                    <a:pt x="1" y="2803"/>
                  </a:cubicBezTo>
                  <a:cubicBezTo>
                    <a:pt x="1" y="4371"/>
                    <a:pt x="668" y="5605"/>
                    <a:pt x="1468" y="5605"/>
                  </a:cubicBezTo>
                  <a:cubicBezTo>
                    <a:pt x="2302" y="5605"/>
                    <a:pt x="2936" y="4371"/>
                    <a:pt x="2936" y="2803"/>
                  </a:cubicBezTo>
                  <a:cubicBezTo>
                    <a:pt x="2936" y="1268"/>
                    <a:pt x="2302"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2324325" y="4296025"/>
              <a:ext cx="38400" cy="38375"/>
            </a:xfrm>
            <a:custGeom>
              <a:avLst/>
              <a:gdLst/>
              <a:ahLst/>
              <a:cxnLst/>
              <a:rect l="l" t="t" r="r" b="b"/>
              <a:pathLst>
                <a:path w="1536" h="1535" extrusionOk="0">
                  <a:moveTo>
                    <a:pt x="768" y="0"/>
                  </a:moveTo>
                  <a:cubicBezTo>
                    <a:pt x="334" y="0"/>
                    <a:pt x="1" y="334"/>
                    <a:pt x="1" y="767"/>
                  </a:cubicBezTo>
                  <a:cubicBezTo>
                    <a:pt x="1" y="1201"/>
                    <a:pt x="334" y="1535"/>
                    <a:pt x="768" y="1535"/>
                  </a:cubicBezTo>
                  <a:cubicBezTo>
                    <a:pt x="1202" y="1535"/>
                    <a:pt x="1535" y="1201"/>
                    <a:pt x="1535" y="767"/>
                  </a:cubicBezTo>
                  <a:cubicBezTo>
                    <a:pt x="1535" y="334"/>
                    <a:pt x="1202"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1942400" y="4374425"/>
              <a:ext cx="263550" cy="215150"/>
            </a:xfrm>
            <a:custGeom>
              <a:avLst/>
              <a:gdLst/>
              <a:ahLst/>
              <a:cxnLst/>
              <a:rect l="l" t="t" r="r" b="b"/>
              <a:pathLst>
                <a:path w="10542" h="8606" extrusionOk="0">
                  <a:moveTo>
                    <a:pt x="3284" y="0"/>
                  </a:moveTo>
                  <a:cubicBezTo>
                    <a:pt x="1402" y="0"/>
                    <a:pt x="0" y="1568"/>
                    <a:pt x="0" y="1568"/>
                  </a:cubicBezTo>
                  <a:lnTo>
                    <a:pt x="4737" y="8606"/>
                  </a:lnTo>
                  <a:cubicBezTo>
                    <a:pt x="4737" y="8606"/>
                    <a:pt x="10541" y="7639"/>
                    <a:pt x="7105" y="2535"/>
                  </a:cubicBezTo>
                  <a:cubicBezTo>
                    <a:pt x="5793" y="599"/>
                    <a:pt x="4447" y="0"/>
                    <a:pt x="3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229275" y="4374425"/>
              <a:ext cx="263525" cy="215150"/>
            </a:xfrm>
            <a:custGeom>
              <a:avLst/>
              <a:gdLst/>
              <a:ahLst/>
              <a:cxnLst/>
              <a:rect l="l" t="t" r="r" b="b"/>
              <a:pathLst>
                <a:path w="10541" h="8606" extrusionOk="0">
                  <a:moveTo>
                    <a:pt x="7257" y="0"/>
                  </a:moveTo>
                  <a:cubicBezTo>
                    <a:pt x="6094" y="0"/>
                    <a:pt x="4748" y="599"/>
                    <a:pt x="3436" y="2535"/>
                  </a:cubicBezTo>
                  <a:cubicBezTo>
                    <a:pt x="0" y="7639"/>
                    <a:pt x="5804" y="8606"/>
                    <a:pt x="5804" y="8606"/>
                  </a:cubicBezTo>
                  <a:lnTo>
                    <a:pt x="10541" y="1568"/>
                  </a:lnTo>
                  <a:cubicBezTo>
                    <a:pt x="10541" y="1568"/>
                    <a:pt x="9139" y="0"/>
                    <a:pt x="7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1824800" y="4366475"/>
              <a:ext cx="767250" cy="252300"/>
            </a:xfrm>
            <a:custGeom>
              <a:avLst/>
              <a:gdLst/>
              <a:ahLst/>
              <a:cxnLst/>
              <a:rect l="l" t="t" r="r" b="b"/>
              <a:pathLst>
                <a:path w="30690" h="10092" extrusionOk="0">
                  <a:moveTo>
                    <a:pt x="28408" y="1"/>
                  </a:moveTo>
                  <a:cubicBezTo>
                    <a:pt x="27868" y="1"/>
                    <a:pt x="27329" y="209"/>
                    <a:pt x="26920" y="618"/>
                  </a:cubicBezTo>
                  <a:cubicBezTo>
                    <a:pt x="23016" y="4592"/>
                    <a:pt x="19051" y="5897"/>
                    <a:pt x="15528" y="5897"/>
                  </a:cubicBezTo>
                  <a:cubicBezTo>
                    <a:pt x="9029" y="5897"/>
                    <a:pt x="4040" y="1455"/>
                    <a:pt x="3737" y="1152"/>
                  </a:cubicBezTo>
                  <a:cubicBezTo>
                    <a:pt x="3330" y="792"/>
                    <a:pt x="2828" y="616"/>
                    <a:pt x="2327" y="616"/>
                  </a:cubicBezTo>
                  <a:cubicBezTo>
                    <a:pt x="1760" y="616"/>
                    <a:pt x="1193" y="842"/>
                    <a:pt x="768" y="1285"/>
                  </a:cubicBezTo>
                  <a:cubicBezTo>
                    <a:pt x="1" y="2119"/>
                    <a:pt x="68" y="3453"/>
                    <a:pt x="901" y="4221"/>
                  </a:cubicBezTo>
                  <a:cubicBezTo>
                    <a:pt x="1002" y="4321"/>
                    <a:pt x="7406" y="10091"/>
                    <a:pt x="15712" y="10091"/>
                  </a:cubicBezTo>
                  <a:cubicBezTo>
                    <a:pt x="20115" y="10091"/>
                    <a:pt x="25052" y="8457"/>
                    <a:pt x="29889" y="3553"/>
                  </a:cubicBezTo>
                  <a:cubicBezTo>
                    <a:pt x="30689" y="2719"/>
                    <a:pt x="30689" y="1419"/>
                    <a:pt x="29855" y="585"/>
                  </a:cubicBezTo>
                  <a:cubicBezTo>
                    <a:pt x="29447" y="193"/>
                    <a:pt x="28927" y="1"/>
                    <a:pt x="28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1865675" y="4403075"/>
              <a:ext cx="686350" cy="178175"/>
            </a:xfrm>
            <a:custGeom>
              <a:avLst/>
              <a:gdLst/>
              <a:ahLst/>
              <a:cxnLst/>
              <a:rect l="l" t="t" r="r" b="b"/>
              <a:pathLst>
                <a:path w="27454" h="7127" extrusionOk="0">
                  <a:moveTo>
                    <a:pt x="26773" y="0"/>
                  </a:moveTo>
                  <a:cubicBezTo>
                    <a:pt x="26605" y="0"/>
                    <a:pt x="26440" y="67"/>
                    <a:pt x="26319" y="188"/>
                  </a:cubicBezTo>
                  <a:cubicBezTo>
                    <a:pt x="22577" y="4004"/>
                    <a:pt x="18453" y="5912"/>
                    <a:pt x="14014" y="5912"/>
                  </a:cubicBezTo>
                  <a:cubicBezTo>
                    <a:pt x="12439" y="5912"/>
                    <a:pt x="10825" y="5672"/>
                    <a:pt x="9174" y="5192"/>
                  </a:cubicBezTo>
                  <a:cubicBezTo>
                    <a:pt x="4437" y="3791"/>
                    <a:pt x="1134" y="788"/>
                    <a:pt x="1101" y="788"/>
                  </a:cubicBezTo>
                  <a:cubicBezTo>
                    <a:pt x="972" y="676"/>
                    <a:pt x="820" y="617"/>
                    <a:pt x="670" y="617"/>
                  </a:cubicBezTo>
                  <a:cubicBezTo>
                    <a:pt x="511" y="617"/>
                    <a:pt x="354" y="684"/>
                    <a:pt x="234" y="822"/>
                  </a:cubicBezTo>
                  <a:cubicBezTo>
                    <a:pt x="0" y="1055"/>
                    <a:pt x="0" y="1456"/>
                    <a:pt x="267" y="1689"/>
                  </a:cubicBezTo>
                  <a:cubicBezTo>
                    <a:pt x="334" y="1789"/>
                    <a:pt x="6305" y="7126"/>
                    <a:pt x="14044" y="7126"/>
                  </a:cubicBezTo>
                  <a:cubicBezTo>
                    <a:pt x="18113" y="7126"/>
                    <a:pt x="22717" y="5625"/>
                    <a:pt x="27220" y="1055"/>
                  </a:cubicBezTo>
                  <a:cubicBezTo>
                    <a:pt x="27453" y="822"/>
                    <a:pt x="27453" y="422"/>
                    <a:pt x="27220" y="188"/>
                  </a:cubicBezTo>
                  <a:cubicBezTo>
                    <a:pt x="27091" y="59"/>
                    <a:pt x="26931" y="0"/>
                    <a:pt x="26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1655675" y="4565325"/>
              <a:ext cx="124025" cy="140700"/>
            </a:xfrm>
            <a:custGeom>
              <a:avLst/>
              <a:gdLst/>
              <a:ahLst/>
              <a:cxnLst/>
              <a:rect l="l" t="t" r="r" b="b"/>
              <a:pathLst>
                <a:path w="4961" h="5628" extrusionOk="0">
                  <a:moveTo>
                    <a:pt x="1364" y="0"/>
                  </a:moveTo>
                  <a:cubicBezTo>
                    <a:pt x="1261" y="0"/>
                    <a:pt x="1160" y="22"/>
                    <a:pt x="1062" y="69"/>
                  </a:cubicBezTo>
                  <a:cubicBezTo>
                    <a:pt x="0" y="616"/>
                    <a:pt x="1513" y="5628"/>
                    <a:pt x="3177" y="5628"/>
                  </a:cubicBezTo>
                  <a:cubicBezTo>
                    <a:pt x="3239" y="5628"/>
                    <a:pt x="3301" y="5621"/>
                    <a:pt x="3363" y="5607"/>
                  </a:cubicBezTo>
                  <a:cubicBezTo>
                    <a:pt x="4960" y="5199"/>
                    <a:pt x="2941" y="0"/>
                    <a:pt x="1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1472050" y="4542200"/>
              <a:ext cx="260225" cy="217175"/>
            </a:xfrm>
            <a:custGeom>
              <a:avLst/>
              <a:gdLst/>
              <a:ahLst/>
              <a:cxnLst/>
              <a:rect l="l" t="t" r="r" b="b"/>
              <a:pathLst>
                <a:path w="10409" h="8687" extrusionOk="0">
                  <a:moveTo>
                    <a:pt x="4640" y="0"/>
                  </a:moveTo>
                  <a:cubicBezTo>
                    <a:pt x="4562" y="0"/>
                    <a:pt x="4493" y="19"/>
                    <a:pt x="4437" y="60"/>
                  </a:cubicBezTo>
                  <a:cubicBezTo>
                    <a:pt x="3770" y="527"/>
                    <a:pt x="5238" y="2462"/>
                    <a:pt x="5238" y="2462"/>
                  </a:cubicBezTo>
                  <a:cubicBezTo>
                    <a:pt x="5238" y="2462"/>
                    <a:pt x="4761" y="2443"/>
                    <a:pt x="4098" y="2443"/>
                  </a:cubicBezTo>
                  <a:cubicBezTo>
                    <a:pt x="2606" y="2443"/>
                    <a:pt x="170" y="2539"/>
                    <a:pt x="101" y="3163"/>
                  </a:cubicBezTo>
                  <a:cubicBezTo>
                    <a:pt x="1" y="4063"/>
                    <a:pt x="4037" y="4230"/>
                    <a:pt x="4037" y="4230"/>
                  </a:cubicBezTo>
                  <a:cubicBezTo>
                    <a:pt x="4037" y="4230"/>
                    <a:pt x="101" y="4764"/>
                    <a:pt x="534" y="5764"/>
                  </a:cubicBezTo>
                  <a:cubicBezTo>
                    <a:pt x="648" y="6048"/>
                    <a:pt x="1018" y="6149"/>
                    <a:pt x="1490" y="6149"/>
                  </a:cubicBezTo>
                  <a:cubicBezTo>
                    <a:pt x="2685" y="6149"/>
                    <a:pt x="4537" y="5498"/>
                    <a:pt x="4537" y="5498"/>
                  </a:cubicBezTo>
                  <a:lnTo>
                    <a:pt x="4537" y="5498"/>
                  </a:lnTo>
                  <a:cubicBezTo>
                    <a:pt x="4537" y="5498"/>
                    <a:pt x="1502" y="6765"/>
                    <a:pt x="2036" y="7532"/>
                  </a:cubicBezTo>
                  <a:cubicBezTo>
                    <a:pt x="2142" y="7679"/>
                    <a:pt x="2334" y="7738"/>
                    <a:pt x="2573" y="7738"/>
                  </a:cubicBezTo>
                  <a:cubicBezTo>
                    <a:pt x="3530" y="7738"/>
                    <a:pt x="5238" y="6799"/>
                    <a:pt x="5238" y="6798"/>
                  </a:cubicBezTo>
                  <a:lnTo>
                    <a:pt x="5238" y="6798"/>
                  </a:lnTo>
                  <a:cubicBezTo>
                    <a:pt x="5238" y="6799"/>
                    <a:pt x="3403" y="8099"/>
                    <a:pt x="3904" y="8633"/>
                  </a:cubicBezTo>
                  <a:cubicBezTo>
                    <a:pt x="3937" y="8669"/>
                    <a:pt x="3997" y="8686"/>
                    <a:pt x="4078" y="8686"/>
                  </a:cubicBezTo>
                  <a:cubicBezTo>
                    <a:pt x="5190" y="8686"/>
                    <a:pt x="10408" y="5498"/>
                    <a:pt x="10408" y="5498"/>
                  </a:cubicBezTo>
                  <a:lnTo>
                    <a:pt x="8907" y="1895"/>
                  </a:lnTo>
                  <a:lnTo>
                    <a:pt x="7273" y="1995"/>
                  </a:lnTo>
                  <a:cubicBezTo>
                    <a:pt x="7273" y="1995"/>
                    <a:pt x="5444" y="0"/>
                    <a:pt x="4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657175" y="4565325"/>
              <a:ext cx="124000" cy="140700"/>
            </a:xfrm>
            <a:custGeom>
              <a:avLst/>
              <a:gdLst/>
              <a:ahLst/>
              <a:cxnLst/>
              <a:rect l="l" t="t" r="r" b="b"/>
              <a:pathLst>
                <a:path w="4960" h="5628" extrusionOk="0">
                  <a:moveTo>
                    <a:pt x="3564" y="0"/>
                  </a:moveTo>
                  <a:cubicBezTo>
                    <a:pt x="1990" y="0"/>
                    <a:pt x="0" y="5199"/>
                    <a:pt x="1597" y="5607"/>
                  </a:cubicBezTo>
                  <a:cubicBezTo>
                    <a:pt x="1658" y="5621"/>
                    <a:pt x="1719" y="5628"/>
                    <a:pt x="1780" y="5628"/>
                  </a:cubicBezTo>
                  <a:cubicBezTo>
                    <a:pt x="3417" y="5628"/>
                    <a:pt x="4959" y="616"/>
                    <a:pt x="3866" y="69"/>
                  </a:cubicBezTo>
                  <a:cubicBezTo>
                    <a:pt x="3768" y="22"/>
                    <a:pt x="3667" y="0"/>
                    <a:pt x="35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04600" y="4542200"/>
              <a:ext cx="260225" cy="217175"/>
            </a:xfrm>
            <a:custGeom>
              <a:avLst/>
              <a:gdLst/>
              <a:ahLst/>
              <a:cxnLst/>
              <a:rect l="l" t="t" r="r" b="b"/>
              <a:pathLst>
                <a:path w="10409" h="8687" extrusionOk="0">
                  <a:moveTo>
                    <a:pt x="5768" y="0"/>
                  </a:moveTo>
                  <a:cubicBezTo>
                    <a:pt x="4959" y="0"/>
                    <a:pt x="3103" y="1995"/>
                    <a:pt x="3103" y="1995"/>
                  </a:cubicBezTo>
                  <a:lnTo>
                    <a:pt x="1502" y="1895"/>
                  </a:lnTo>
                  <a:lnTo>
                    <a:pt x="1" y="5498"/>
                  </a:lnTo>
                  <a:cubicBezTo>
                    <a:pt x="1" y="5498"/>
                    <a:pt x="5189" y="8686"/>
                    <a:pt x="6298" y="8686"/>
                  </a:cubicBezTo>
                  <a:cubicBezTo>
                    <a:pt x="6379" y="8686"/>
                    <a:pt x="6438" y="8669"/>
                    <a:pt x="6472" y="8633"/>
                  </a:cubicBezTo>
                  <a:cubicBezTo>
                    <a:pt x="7006" y="8099"/>
                    <a:pt x="5138" y="6799"/>
                    <a:pt x="5138" y="6798"/>
                  </a:cubicBezTo>
                  <a:lnTo>
                    <a:pt x="5138" y="6798"/>
                  </a:lnTo>
                  <a:cubicBezTo>
                    <a:pt x="5138" y="6799"/>
                    <a:pt x="6846" y="7738"/>
                    <a:pt x="7802" y="7738"/>
                  </a:cubicBezTo>
                  <a:cubicBezTo>
                    <a:pt x="8041" y="7738"/>
                    <a:pt x="8233" y="7679"/>
                    <a:pt x="8340" y="7532"/>
                  </a:cubicBezTo>
                  <a:cubicBezTo>
                    <a:pt x="8874" y="6765"/>
                    <a:pt x="5839" y="5498"/>
                    <a:pt x="5838" y="5498"/>
                  </a:cubicBezTo>
                  <a:lnTo>
                    <a:pt x="5838" y="5498"/>
                  </a:lnTo>
                  <a:cubicBezTo>
                    <a:pt x="5839" y="5498"/>
                    <a:pt x="7690" y="6149"/>
                    <a:pt x="8898" y="6149"/>
                  </a:cubicBezTo>
                  <a:cubicBezTo>
                    <a:pt x="9375" y="6149"/>
                    <a:pt x="9752" y="6048"/>
                    <a:pt x="9874" y="5764"/>
                  </a:cubicBezTo>
                  <a:cubicBezTo>
                    <a:pt x="10308" y="4764"/>
                    <a:pt x="6338" y="4230"/>
                    <a:pt x="6338" y="4230"/>
                  </a:cubicBezTo>
                  <a:cubicBezTo>
                    <a:pt x="6338" y="4230"/>
                    <a:pt x="10408" y="4063"/>
                    <a:pt x="10308" y="3163"/>
                  </a:cubicBezTo>
                  <a:cubicBezTo>
                    <a:pt x="10216" y="2539"/>
                    <a:pt x="7773" y="2443"/>
                    <a:pt x="6279" y="2443"/>
                  </a:cubicBezTo>
                  <a:cubicBezTo>
                    <a:pt x="5614" y="2443"/>
                    <a:pt x="5138" y="2462"/>
                    <a:pt x="5138" y="2462"/>
                  </a:cubicBezTo>
                  <a:cubicBezTo>
                    <a:pt x="5138" y="2462"/>
                    <a:pt x="6605" y="527"/>
                    <a:pt x="5972" y="60"/>
                  </a:cubicBezTo>
                  <a:cubicBezTo>
                    <a:pt x="5915" y="19"/>
                    <a:pt x="5847" y="0"/>
                    <a:pt x="5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2051625" y="4696300"/>
              <a:ext cx="70925" cy="125950"/>
            </a:xfrm>
            <a:custGeom>
              <a:avLst/>
              <a:gdLst/>
              <a:ahLst/>
              <a:cxnLst/>
              <a:rect l="l" t="t" r="r" b="b"/>
              <a:pathLst>
                <a:path w="2837" h="5038" extrusionOk="0">
                  <a:moveTo>
                    <a:pt x="1836" y="1"/>
                  </a:moveTo>
                  <a:lnTo>
                    <a:pt x="1" y="4637"/>
                  </a:lnTo>
                  <a:lnTo>
                    <a:pt x="1002" y="5038"/>
                  </a:lnTo>
                  <a:lnTo>
                    <a:pt x="2836" y="40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2024125" y="4723825"/>
              <a:ext cx="125950" cy="70900"/>
            </a:xfrm>
            <a:custGeom>
              <a:avLst/>
              <a:gdLst/>
              <a:ahLst/>
              <a:cxnLst/>
              <a:rect l="l" t="t" r="r" b="b"/>
              <a:pathLst>
                <a:path w="5038" h="2836" extrusionOk="0">
                  <a:moveTo>
                    <a:pt x="400" y="0"/>
                  </a:moveTo>
                  <a:lnTo>
                    <a:pt x="0" y="1035"/>
                  </a:lnTo>
                  <a:lnTo>
                    <a:pt x="4637" y="2836"/>
                  </a:lnTo>
                  <a:lnTo>
                    <a:pt x="5037" y="1835"/>
                  </a:lnTo>
                  <a:lnTo>
                    <a:pt x="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0">
    <p:spTree>
      <p:nvGrpSpPr>
        <p:cNvPr id="1" name="Shape 797"/>
        <p:cNvGrpSpPr/>
        <p:nvPr/>
      </p:nvGrpSpPr>
      <p:grpSpPr>
        <a:xfrm>
          <a:off x="0" y="0"/>
          <a:ext cx="0" cy="0"/>
          <a:chOff x="0" y="0"/>
          <a:chExt cx="0" cy="0"/>
        </a:xfrm>
      </p:grpSpPr>
      <p:grpSp>
        <p:nvGrpSpPr>
          <p:cNvPr id="798" name="Google Shape;798;p32"/>
          <p:cNvGrpSpPr/>
          <p:nvPr/>
        </p:nvGrpSpPr>
        <p:grpSpPr>
          <a:xfrm>
            <a:off x="-655682" y="-792706"/>
            <a:ext cx="2795934" cy="1995358"/>
            <a:chOff x="-614874" y="-730680"/>
            <a:chExt cx="3476233" cy="2480863"/>
          </a:xfrm>
        </p:grpSpPr>
        <p:sp>
          <p:nvSpPr>
            <p:cNvPr id="799" name="Google Shape;799;p32"/>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2"/>
          <p:cNvGrpSpPr/>
          <p:nvPr/>
        </p:nvGrpSpPr>
        <p:grpSpPr>
          <a:xfrm flipH="1">
            <a:off x="7235149" y="3879589"/>
            <a:ext cx="2217874" cy="1522813"/>
            <a:chOff x="-366650" y="3879589"/>
            <a:chExt cx="2217874" cy="1522813"/>
          </a:xfrm>
        </p:grpSpPr>
        <p:sp>
          <p:nvSpPr>
            <p:cNvPr id="803" name="Google Shape;803;p32"/>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6" name="Google Shape;806;p32"/>
          <p:cNvSpPr/>
          <p:nvPr/>
        </p:nvSpPr>
        <p:spPr>
          <a:xfrm rot="10800000" flipH="1">
            <a:off x="481532" y="3563250"/>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rot="10800000" flipH="1">
            <a:off x="8462007" y="202345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10800000" flipH="1">
            <a:off x="3657620" y="4539013"/>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10800000" flipH="1">
            <a:off x="1404420" y="4717763"/>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rot="10800000" flipH="1">
            <a:off x="8541045" y="32778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rot="10800000" flipH="1">
            <a:off x="6832020" y="273263"/>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rot="3363626">
            <a:off x="334876" y="13599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rot="10800000" flipH="1">
            <a:off x="2987707" y="25350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32"/>
          <p:cNvGrpSpPr/>
          <p:nvPr/>
        </p:nvGrpSpPr>
        <p:grpSpPr>
          <a:xfrm>
            <a:off x="7399550" y="514575"/>
            <a:ext cx="951550" cy="1125000"/>
            <a:chOff x="7955000" y="283050"/>
            <a:chExt cx="951550" cy="1125000"/>
          </a:xfrm>
        </p:grpSpPr>
        <p:sp>
          <p:nvSpPr>
            <p:cNvPr id="815" name="Google Shape;815;p32"/>
            <p:cNvSpPr/>
            <p:nvPr/>
          </p:nvSpPr>
          <p:spPr>
            <a:xfrm>
              <a:off x="8085925" y="283050"/>
              <a:ext cx="653000" cy="1125000"/>
            </a:xfrm>
            <a:custGeom>
              <a:avLst/>
              <a:gdLst/>
              <a:ahLst/>
              <a:cxnLst/>
              <a:rect l="l" t="t" r="r" b="b"/>
              <a:pathLst>
                <a:path w="26120" h="45000" extrusionOk="0">
                  <a:moveTo>
                    <a:pt x="20315" y="1"/>
                  </a:moveTo>
                  <a:lnTo>
                    <a:pt x="1" y="4938"/>
                  </a:lnTo>
                  <a:lnTo>
                    <a:pt x="1368" y="27687"/>
                  </a:lnTo>
                  <a:lnTo>
                    <a:pt x="11376" y="27687"/>
                  </a:lnTo>
                  <a:lnTo>
                    <a:pt x="11776" y="45000"/>
                  </a:lnTo>
                  <a:lnTo>
                    <a:pt x="26119" y="16246"/>
                  </a:lnTo>
                  <a:lnTo>
                    <a:pt x="14611" y="17613"/>
                  </a:lnTo>
                  <a:lnTo>
                    <a:pt x="20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8708875" y="283050"/>
              <a:ext cx="197675" cy="302750"/>
            </a:xfrm>
            <a:custGeom>
              <a:avLst/>
              <a:gdLst/>
              <a:ahLst/>
              <a:cxnLst/>
              <a:rect l="l" t="t" r="r" b="b"/>
              <a:pathLst>
                <a:path w="7907" h="12110" extrusionOk="0">
                  <a:moveTo>
                    <a:pt x="2969" y="1"/>
                  </a:moveTo>
                  <a:lnTo>
                    <a:pt x="1" y="6072"/>
                  </a:lnTo>
                  <a:lnTo>
                    <a:pt x="2803" y="7273"/>
                  </a:lnTo>
                  <a:lnTo>
                    <a:pt x="1201" y="12110"/>
                  </a:lnTo>
                  <a:lnTo>
                    <a:pt x="1201" y="12110"/>
                  </a:lnTo>
                  <a:lnTo>
                    <a:pt x="7906" y="6572"/>
                  </a:lnTo>
                  <a:lnTo>
                    <a:pt x="4370" y="5538"/>
                  </a:lnTo>
                  <a:lnTo>
                    <a:pt x="7906" y="801"/>
                  </a:lnTo>
                  <a:lnTo>
                    <a:pt x="29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7955000" y="1047775"/>
              <a:ext cx="213525" cy="305250"/>
            </a:xfrm>
            <a:custGeom>
              <a:avLst/>
              <a:gdLst/>
              <a:ahLst/>
              <a:cxnLst/>
              <a:rect l="l" t="t" r="r" b="b"/>
              <a:pathLst>
                <a:path w="8541" h="12210" extrusionOk="0">
                  <a:moveTo>
                    <a:pt x="3570" y="0"/>
                  </a:moveTo>
                  <a:lnTo>
                    <a:pt x="1" y="3436"/>
                  </a:lnTo>
                  <a:lnTo>
                    <a:pt x="2970" y="9507"/>
                  </a:lnTo>
                  <a:lnTo>
                    <a:pt x="5638" y="8006"/>
                  </a:lnTo>
                  <a:lnTo>
                    <a:pt x="8540" y="12209"/>
                  </a:lnTo>
                  <a:lnTo>
                    <a:pt x="8173" y="3536"/>
                  </a:lnTo>
                  <a:lnTo>
                    <a:pt x="5204" y="5671"/>
                  </a:lnTo>
                  <a:lnTo>
                    <a:pt x="3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8141800" y="494300"/>
              <a:ext cx="121775" cy="101500"/>
            </a:xfrm>
            <a:custGeom>
              <a:avLst/>
              <a:gdLst/>
              <a:ahLst/>
              <a:cxnLst/>
              <a:rect l="l" t="t" r="r" b="b"/>
              <a:pathLst>
                <a:path w="4871" h="4060" extrusionOk="0">
                  <a:moveTo>
                    <a:pt x="715" y="1"/>
                  </a:moveTo>
                  <a:cubicBezTo>
                    <a:pt x="512" y="1"/>
                    <a:pt x="308" y="97"/>
                    <a:pt x="201" y="290"/>
                  </a:cubicBezTo>
                  <a:cubicBezTo>
                    <a:pt x="1" y="591"/>
                    <a:pt x="101" y="958"/>
                    <a:pt x="368" y="1158"/>
                  </a:cubicBezTo>
                  <a:lnTo>
                    <a:pt x="2102" y="2225"/>
                  </a:lnTo>
                  <a:lnTo>
                    <a:pt x="501" y="2859"/>
                  </a:lnTo>
                  <a:cubicBezTo>
                    <a:pt x="168" y="2992"/>
                    <a:pt x="1" y="3359"/>
                    <a:pt x="134" y="3693"/>
                  </a:cubicBezTo>
                  <a:cubicBezTo>
                    <a:pt x="234" y="3926"/>
                    <a:pt x="468" y="4060"/>
                    <a:pt x="735" y="4060"/>
                  </a:cubicBezTo>
                  <a:cubicBezTo>
                    <a:pt x="801" y="4060"/>
                    <a:pt x="868" y="4060"/>
                    <a:pt x="935" y="4026"/>
                  </a:cubicBezTo>
                  <a:lnTo>
                    <a:pt x="4871" y="2492"/>
                  </a:lnTo>
                  <a:lnTo>
                    <a:pt x="1035" y="90"/>
                  </a:lnTo>
                  <a:cubicBezTo>
                    <a:pt x="940" y="31"/>
                    <a:pt x="827"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8295250" y="453900"/>
              <a:ext cx="134275" cy="118550"/>
            </a:xfrm>
            <a:custGeom>
              <a:avLst/>
              <a:gdLst/>
              <a:ahLst/>
              <a:cxnLst/>
              <a:rect l="l" t="t" r="r" b="b"/>
              <a:pathLst>
                <a:path w="5371" h="4742" extrusionOk="0">
                  <a:moveTo>
                    <a:pt x="4688" y="1"/>
                  </a:moveTo>
                  <a:cubicBezTo>
                    <a:pt x="4535" y="1"/>
                    <a:pt x="4383" y="59"/>
                    <a:pt x="4270" y="172"/>
                  </a:cubicBezTo>
                  <a:lnTo>
                    <a:pt x="0" y="4108"/>
                  </a:lnTo>
                  <a:lnTo>
                    <a:pt x="4604" y="4708"/>
                  </a:lnTo>
                  <a:cubicBezTo>
                    <a:pt x="4637" y="4742"/>
                    <a:pt x="4670" y="4742"/>
                    <a:pt x="4704" y="4742"/>
                  </a:cubicBezTo>
                  <a:cubicBezTo>
                    <a:pt x="5004" y="4742"/>
                    <a:pt x="5271" y="4508"/>
                    <a:pt x="5304" y="4175"/>
                  </a:cubicBezTo>
                  <a:cubicBezTo>
                    <a:pt x="5338" y="3841"/>
                    <a:pt x="5104" y="3541"/>
                    <a:pt x="4771" y="3474"/>
                  </a:cubicBezTo>
                  <a:lnTo>
                    <a:pt x="2802" y="3207"/>
                  </a:lnTo>
                  <a:lnTo>
                    <a:pt x="5104" y="1073"/>
                  </a:lnTo>
                  <a:cubicBezTo>
                    <a:pt x="5371" y="839"/>
                    <a:pt x="5371" y="439"/>
                    <a:pt x="5137" y="205"/>
                  </a:cubicBezTo>
                  <a:cubicBezTo>
                    <a:pt x="5017" y="67"/>
                    <a:pt x="4852" y="1"/>
                    <a:pt x="4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8242700" y="603300"/>
              <a:ext cx="87600" cy="39350"/>
            </a:xfrm>
            <a:custGeom>
              <a:avLst/>
              <a:gdLst/>
              <a:ahLst/>
              <a:cxnLst/>
              <a:rect l="l" t="t" r="r" b="b"/>
              <a:pathLst>
                <a:path w="3504" h="1574" extrusionOk="0">
                  <a:moveTo>
                    <a:pt x="3503" y="0"/>
                  </a:moveTo>
                  <a:lnTo>
                    <a:pt x="1" y="367"/>
                  </a:lnTo>
                  <a:cubicBezTo>
                    <a:pt x="1" y="367"/>
                    <a:pt x="279" y="1573"/>
                    <a:pt x="1581" y="1573"/>
                  </a:cubicBezTo>
                  <a:cubicBezTo>
                    <a:pt x="1631" y="1573"/>
                    <a:pt x="1682" y="1572"/>
                    <a:pt x="1736" y="1568"/>
                  </a:cubicBezTo>
                  <a:cubicBezTo>
                    <a:pt x="3170" y="1468"/>
                    <a:pt x="3503"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8120125" y="628300"/>
              <a:ext cx="59225" cy="59250"/>
            </a:xfrm>
            <a:custGeom>
              <a:avLst/>
              <a:gdLst/>
              <a:ahLst/>
              <a:cxnLst/>
              <a:rect l="l" t="t" r="r" b="b"/>
              <a:pathLst>
                <a:path w="2369" h="2370" extrusionOk="0">
                  <a:moveTo>
                    <a:pt x="1168" y="1"/>
                  </a:moveTo>
                  <a:cubicBezTo>
                    <a:pt x="534" y="1"/>
                    <a:pt x="0" y="534"/>
                    <a:pt x="0" y="1202"/>
                  </a:cubicBezTo>
                  <a:cubicBezTo>
                    <a:pt x="0" y="1835"/>
                    <a:pt x="534" y="2369"/>
                    <a:pt x="1168" y="2369"/>
                  </a:cubicBezTo>
                  <a:cubicBezTo>
                    <a:pt x="1835" y="2369"/>
                    <a:pt x="2369" y="1835"/>
                    <a:pt x="2369" y="1202"/>
                  </a:cubicBezTo>
                  <a:cubicBezTo>
                    <a:pt x="2369" y="534"/>
                    <a:pt x="1835" y="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8380300" y="607450"/>
              <a:ext cx="58400" cy="59250"/>
            </a:xfrm>
            <a:custGeom>
              <a:avLst/>
              <a:gdLst/>
              <a:ahLst/>
              <a:cxnLst/>
              <a:rect l="l" t="t" r="r" b="b"/>
              <a:pathLst>
                <a:path w="2336" h="2370" extrusionOk="0">
                  <a:moveTo>
                    <a:pt x="1168" y="1"/>
                  </a:moveTo>
                  <a:cubicBezTo>
                    <a:pt x="501" y="1"/>
                    <a:pt x="1" y="535"/>
                    <a:pt x="1" y="1202"/>
                  </a:cubicBezTo>
                  <a:cubicBezTo>
                    <a:pt x="1" y="1835"/>
                    <a:pt x="501" y="2369"/>
                    <a:pt x="1168" y="2369"/>
                  </a:cubicBezTo>
                  <a:cubicBezTo>
                    <a:pt x="1802" y="2369"/>
                    <a:pt x="2336" y="1835"/>
                    <a:pt x="2336" y="1202"/>
                  </a:cubicBezTo>
                  <a:cubicBezTo>
                    <a:pt x="2336" y="535"/>
                    <a:pt x="1802" y="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8115950" y="903500"/>
              <a:ext cx="254375" cy="71750"/>
            </a:xfrm>
            <a:custGeom>
              <a:avLst/>
              <a:gdLst/>
              <a:ahLst/>
              <a:cxnLst/>
              <a:rect l="l" t="t" r="r" b="b"/>
              <a:pathLst>
                <a:path w="10175" h="2870" extrusionOk="0">
                  <a:moveTo>
                    <a:pt x="1" y="1"/>
                  </a:moveTo>
                  <a:lnTo>
                    <a:pt x="167" y="2869"/>
                  </a:lnTo>
                  <a:lnTo>
                    <a:pt x="10175" y="2869"/>
                  </a:lnTo>
                  <a:lnTo>
                    <a:pt x="10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CUSTOM_12">
    <p:spTree>
      <p:nvGrpSpPr>
        <p:cNvPr id="1" name="Shape 824"/>
        <p:cNvGrpSpPr/>
        <p:nvPr/>
      </p:nvGrpSpPr>
      <p:grpSpPr>
        <a:xfrm>
          <a:off x="0" y="0"/>
          <a:ext cx="0" cy="0"/>
          <a:chOff x="0" y="0"/>
          <a:chExt cx="0" cy="0"/>
        </a:xfrm>
      </p:grpSpPr>
      <p:grpSp>
        <p:nvGrpSpPr>
          <p:cNvPr id="825" name="Google Shape;825;p33"/>
          <p:cNvGrpSpPr/>
          <p:nvPr/>
        </p:nvGrpSpPr>
        <p:grpSpPr>
          <a:xfrm>
            <a:off x="-505287" y="-747740"/>
            <a:ext cx="2976764" cy="1899573"/>
            <a:chOff x="-505272" y="-747714"/>
            <a:chExt cx="3536189" cy="2256561"/>
          </a:xfrm>
        </p:grpSpPr>
        <p:sp>
          <p:nvSpPr>
            <p:cNvPr id="826" name="Google Shape;826;p33"/>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rot="10783079" flipH="1">
            <a:off x="6619069" y="4423641"/>
            <a:ext cx="2969840" cy="139329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rot="10783079" flipH="1">
            <a:off x="6716641" y="4682651"/>
            <a:ext cx="2597615" cy="1327189"/>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33"/>
          <p:cNvGrpSpPr/>
          <p:nvPr/>
        </p:nvGrpSpPr>
        <p:grpSpPr>
          <a:xfrm flipH="1">
            <a:off x="6657089" y="-792706"/>
            <a:ext cx="2795934" cy="1995358"/>
            <a:chOff x="-614874" y="-730680"/>
            <a:chExt cx="3476233" cy="2480863"/>
          </a:xfrm>
        </p:grpSpPr>
        <p:sp>
          <p:nvSpPr>
            <p:cNvPr id="832" name="Google Shape;832;p33"/>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6" name="Google Shape;836;p33"/>
          <p:cNvSpPr/>
          <p:nvPr/>
        </p:nvSpPr>
        <p:spPr>
          <a:xfrm>
            <a:off x="697432" y="1464600"/>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407532" y="3205388"/>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4495595" y="1676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2672557" y="253500"/>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882407" y="48183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8524895" y="14197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3442820" y="46040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rot="3363626">
            <a:off x="8388126" y="30663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843032" y="47788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CUSTOM_13">
    <p:spTree>
      <p:nvGrpSpPr>
        <p:cNvPr id="1" name="Shape 845"/>
        <p:cNvGrpSpPr/>
        <p:nvPr/>
      </p:nvGrpSpPr>
      <p:grpSpPr>
        <a:xfrm>
          <a:off x="0" y="0"/>
          <a:ext cx="0" cy="0"/>
          <a:chOff x="0" y="0"/>
          <a:chExt cx="0" cy="0"/>
        </a:xfrm>
      </p:grpSpPr>
      <p:sp>
        <p:nvSpPr>
          <p:cNvPr id="846" name="Google Shape;846;p34"/>
          <p:cNvSpPr/>
          <p:nvPr/>
        </p:nvSpPr>
        <p:spPr>
          <a:xfrm flipH="1">
            <a:off x="6775369" y="48210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flipH="1">
            <a:off x="8543594" y="270638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rot="3363626">
            <a:off x="8499963" y="434372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flipH="1">
            <a:off x="2152444" y="461800"/>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flipH="1">
            <a:off x="649557" y="460398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flipH="1">
            <a:off x="450369" y="230308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flipH="1">
            <a:off x="185832" y="360772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flipH="1">
            <a:off x="2329069" y="4814925"/>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flipH="1">
            <a:off x="3997732" y="445426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flipH="1">
            <a:off x="4307582" y="164750"/>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4"/>
          <p:cNvGrpSpPr/>
          <p:nvPr/>
        </p:nvGrpSpPr>
        <p:grpSpPr>
          <a:xfrm rot="10800000" flipH="1">
            <a:off x="6469621" y="-490822"/>
            <a:ext cx="3201045" cy="1460906"/>
            <a:chOff x="5268950" y="3893076"/>
            <a:chExt cx="4138926" cy="1888940"/>
          </a:xfrm>
        </p:grpSpPr>
        <p:sp>
          <p:nvSpPr>
            <p:cNvPr id="857" name="Google Shape;857;p34"/>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4"/>
          <p:cNvGrpSpPr/>
          <p:nvPr/>
        </p:nvGrpSpPr>
        <p:grpSpPr>
          <a:xfrm flipH="1">
            <a:off x="-579450" y="-592049"/>
            <a:ext cx="2270842" cy="2181412"/>
            <a:chOff x="7366500" y="-592049"/>
            <a:chExt cx="2270842" cy="2181412"/>
          </a:xfrm>
        </p:grpSpPr>
        <p:sp>
          <p:nvSpPr>
            <p:cNvPr id="860" name="Google Shape;860;p34"/>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3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lnSpc>
                <a:spcPct val="141667"/>
              </a:lnSpc>
              <a:spcBef>
                <a:spcPts val="70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27">
    <p:spTree>
      <p:nvGrpSpPr>
        <p:cNvPr id="1" name="Shape 864"/>
        <p:cNvGrpSpPr/>
        <p:nvPr/>
      </p:nvGrpSpPr>
      <p:grpSpPr>
        <a:xfrm>
          <a:off x="0" y="0"/>
          <a:ext cx="0" cy="0"/>
          <a:chOff x="0" y="0"/>
          <a:chExt cx="0" cy="0"/>
        </a:xfrm>
      </p:grpSpPr>
      <p:grpSp>
        <p:nvGrpSpPr>
          <p:cNvPr id="865" name="Google Shape;865;p35"/>
          <p:cNvGrpSpPr/>
          <p:nvPr/>
        </p:nvGrpSpPr>
        <p:grpSpPr>
          <a:xfrm flipH="1">
            <a:off x="6838364" y="-792706"/>
            <a:ext cx="2795934" cy="1995358"/>
            <a:chOff x="-614874" y="-730680"/>
            <a:chExt cx="3476233" cy="2480863"/>
          </a:xfrm>
        </p:grpSpPr>
        <p:sp>
          <p:nvSpPr>
            <p:cNvPr id="866" name="Google Shape;866;p35"/>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5"/>
          <p:cNvGrpSpPr/>
          <p:nvPr/>
        </p:nvGrpSpPr>
        <p:grpSpPr>
          <a:xfrm>
            <a:off x="-536660" y="3692368"/>
            <a:ext cx="2499766" cy="1716362"/>
            <a:chOff x="-366650" y="3879589"/>
            <a:chExt cx="2217874" cy="1522813"/>
          </a:xfrm>
        </p:grpSpPr>
        <p:sp>
          <p:nvSpPr>
            <p:cNvPr id="870" name="Google Shape;870;p35"/>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3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lgn="ctr" rtl="0">
              <a:lnSpc>
                <a:spcPct val="141667"/>
              </a:lnSpc>
              <a:spcBef>
                <a:spcPts val="70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3" name="Google Shape;873;p35"/>
          <p:cNvSpPr/>
          <p:nvPr/>
        </p:nvSpPr>
        <p:spPr>
          <a:xfrm>
            <a:off x="698207" y="174210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7478632" y="476003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8430720" y="211083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rot="3363626">
            <a:off x="8443676" y="35551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2047970" y="460400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rot="3363626">
            <a:off x="649951" y="46271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879"/>
        <p:cNvGrpSpPr/>
        <p:nvPr/>
      </p:nvGrpSpPr>
      <p:grpSpPr>
        <a:xfrm>
          <a:off x="0" y="0"/>
          <a:ext cx="0" cy="0"/>
          <a:chOff x="0" y="0"/>
          <a:chExt cx="0" cy="0"/>
        </a:xfrm>
      </p:grpSpPr>
      <p:sp>
        <p:nvSpPr>
          <p:cNvPr id="880" name="Google Shape;880;p36"/>
          <p:cNvSpPr txBox="1">
            <a:spLocks noGrp="1"/>
          </p:cNvSpPr>
          <p:nvPr>
            <p:ph type="title" hasCustomPrompt="1"/>
          </p:nvPr>
        </p:nvSpPr>
        <p:spPr>
          <a:xfrm>
            <a:off x="2935350" y="2917110"/>
            <a:ext cx="32733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1" name="Google Shape;881;p36"/>
          <p:cNvSpPr txBox="1">
            <a:spLocks noGrp="1"/>
          </p:cNvSpPr>
          <p:nvPr>
            <p:ph type="subTitle" idx="1"/>
          </p:nvPr>
        </p:nvSpPr>
        <p:spPr>
          <a:xfrm>
            <a:off x="2935350" y="3550315"/>
            <a:ext cx="3273300" cy="2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2" name="Google Shape;882;p36"/>
          <p:cNvSpPr txBox="1">
            <a:spLocks noGrp="1"/>
          </p:cNvSpPr>
          <p:nvPr>
            <p:ph type="title" idx="2" hasCustomPrompt="1"/>
          </p:nvPr>
        </p:nvSpPr>
        <p:spPr>
          <a:xfrm>
            <a:off x="5157475" y="1320485"/>
            <a:ext cx="32733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3" name="Google Shape;883;p36"/>
          <p:cNvSpPr txBox="1">
            <a:spLocks noGrp="1"/>
          </p:cNvSpPr>
          <p:nvPr>
            <p:ph type="subTitle" idx="3"/>
          </p:nvPr>
        </p:nvSpPr>
        <p:spPr>
          <a:xfrm>
            <a:off x="5157475" y="1953690"/>
            <a:ext cx="3273300" cy="2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4" name="Google Shape;884;p36"/>
          <p:cNvSpPr txBox="1">
            <a:spLocks noGrp="1"/>
          </p:cNvSpPr>
          <p:nvPr>
            <p:ph type="title" idx="4" hasCustomPrompt="1"/>
          </p:nvPr>
        </p:nvSpPr>
        <p:spPr>
          <a:xfrm>
            <a:off x="713225" y="1320485"/>
            <a:ext cx="32733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5" name="Google Shape;885;p36"/>
          <p:cNvSpPr txBox="1">
            <a:spLocks noGrp="1"/>
          </p:cNvSpPr>
          <p:nvPr>
            <p:ph type="subTitle" idx="5"/>
          </p:nvPr>
        </p:nvSpPr>
        <p:spPr>
          <a:xfrm>
            <a:off x="713225" y="1953690"/>
            <a:ext cx="3273300" cy="2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86" name="Google Shape;886;p36"/>
          <p:cNvGrpSpPr/>
          <p:nvPr/>
        </p:nvGrpSpPr>
        <p:grpSpPr>
          <a:xfrm>
            <a:off x="-633457" y="-674881"/>
            <a:ext cx="2795934" cy="1995358"/>
            <a:chOff x="-614874" y="-730680"/>
            <a:chExt cx="3476233" cy="2480863"/>
          </a:xfrm>
        </p:grpSpPr>
        <p:sp>
          <p:nvSpPr>
            <p:cNvPr id="887" name="Google Shape;887;p36"/>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36"/>
          <p:cNvGrpSpPr/>
          <p:nvPr/>
        </p:nvGrpSpPr>
        <p:grpSpPr>
          <a:xfrm rot="10800000" flipH="1">
            <a:off x="7555375" y="3513289"/>
            <a:ext cx="2270842" cy="2181412"/>
            <a:chOff x="7366500" y="-592049"/>
            <a:chExt cx="2270842" cy="2181412"/>
          </a:xfrm>
        </p:grpSpPr>
        <p:sp>
          <p:nvSpPr>
            <p:cNvPr id="891" name="Google Shape;891;p36"/>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6"/>
          <p:cNvGrpSpPr/>
          <p:nvPr/>
        </p:nvGrpSpPr>
        <p:grpSpPr>
          <a:xfrm rot="1799935">
            <a:off x="3426723" y="-87565"/>
            <a:ext cx="1576253" cy="776953"/>
            <a:chOff x="7657574" y="2913297"/>
            <a:chExt cx="1829389" cy="901675"/>
          </a:xfrm>
        </p:grpSpPr>
        <p:sp>
          <p:nvSpPr>
            <p:cNvPr id="895" name="Google Shape;895;p36"/>
            <p:cNvSpPr/>
            <p:nvPr/>
          </p:nvSpPr>
          <p:spPr>
            <a:xfrm rot="575765" flipH="1">
              <a:off x="7696875" y="3054899"/>
              <a:ext cx="1750787" cy="618470"/>
            </a:xfrm>
            <a:custGeom>
              <a:avLst/>
              <a:gdLst/>
              <a:ahLst/>
              <a:cxnLst/>
              <a:rect l="l" t="t" r="r" b="b"/>
              <a:pathLst>
                <a:path w="70032" h="24739" extrusionOk="0">
                  <a:moveTo>
                    <a:pt x="60315" y="1"/>
                  </a:moveTo>
                  <a:cubicBezTo>
                    <a:pt x="59931" y="1"/>
                    <a:pt x="59542" y="25"/>
                    <a:pt x="59150" y="75"/>
                  </a:cubicBezTo>
                  <a:lnTo>
                    <a:pt x="8572" y="6519"/>
                  </a:lnTo>
                  <a:cubicBezTo>
                    <a:pt x="3556" y="7157"/>
                    <a:pt x="0" y="11716"/>
                    <a:pt x="638" y="16732"/>
                  </a:cubicBezTo>
                  <a:cubicBezTo>
                    <a:pt x="1227" y="21355"/>
                    <a:pt x="5174" y="24739"/>
                    <a:pt x="9717" y="24739"/>
                  </a:cubicBezTo>
                  <a:cubicBezTo>
                    <a:pt x="10101" y="24739"/>
                    <a:pt x="10490" y="24715"/>
                    <a:pt x="10882" y="24665"/>
                  </a:cubicBezTo>
                  <a:lnTo>
                    <a:pt x="61460" y="18221"/>
                  </a:lnTo>
                  <a:cubicBezTo>
                    <a:pt x="66476" y="17583"/>
                    <a:pt x="70032" y="12993"/>
                    <a:pt x="69394" y="8008"/>
                  </a:cubicBezTo>
                  <a:cubicBezTo>
                    <a:pt x="68805" y="3384"/>
                    <a:pt x="64858" y="1"/>
                    <a:pt x="60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rot="575765" flipH="1">
              <a:off x="8289570" y="3162373"/>
              <a:ext cx="565396" cy="403522"/>
            </a:xfrm>
            <a:custGeom>
              <a:avLst/>
              <a:gdLst/>
              <a:ahLst/>
              <a:cxnLst/>
              <a:rect l="l" t="t" r="r" b="b"/>
              <a:pathLst>
                <a:path w="22616" h="16141" extrusionOk="0">
                  <a:moveTo>
                    <a:pt x="20913" y="1"/>
                  </a:moveTo>
                  <a:lnTo>
                    <a:pt x="1" y="2645"/>
                  </a:lnTo>
                  <a:lnTo>
                    <a:pt x="1703" y="16141"/>
                  </a:lnTo>
                  <a:lnTo>
                    <a:pt x="22615" y="13466"/>
                  </a:lnTo>
                  <a:lnTo>
                    <a:pt x="20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rot="575765" flipH="1">
              <a:off x="8208473" y="3116853"/>
              <a:ext cx="56275" cy="52775"/>
            </a:xfrm>
            <a:custGeom>
              <a:avLst/>
              <a:gdLst/>
              <a:ahLst/>
              <a:cxnLst/>
              <a:rect l="l" t="t" r="r" b="b"/>
              <a:pathLst>
                <a:path w="2251" h="2111" extrusionOk="0">
                  <a:moveTo>
                    <a:pt x="1096" y="1"/>
                  </a:moveTo>
                  <a:cubicBezTo>
                    <a:pt x="1056" y="1"/>
                    <a:pt x="1015" y="3"/>
                    <a:pt x="974" y="7"/>
                  </a:cubicBezTo>
                  <a:cubicBezTo>
                    <a:pt x="396" y="68"/>
                    <a:pt x="1" y="615"/>
                    <a:pt x="62" y="1192"/>
                  </a:cubicBezTo>
                  <a:cubicBezTo>
                    <a:pt x="147" y="1731"/>
                    <a:pt x="601" y="2110"/>
                    <a:pt x="1130" y="2110"/>
                  </a:cubicBezTo>
                  <a:cubicBezTo>
                    <a:pt x="1169" y="2110"/>
                    <a:pt x="1208" y="2108"/>
                    <a:pt x="1247" y="2104"/>
                  </a:cubicBezTo>
                  <a:cubicBezTo>
                    <a:pt x="1825" y="2043"/>
                    <a:pt x="2250" y="1496"/>
                    <a:pt x="2159" y="919"/>
                  </a:cubicBezTo>
                  <a:cubicBezTo>
                    <a:pt x="2102" y="381"/>
                    <a:pt x="1650"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rot="575765" flipH="1">
              <a:off x="8099989" y="3083881"/>
              <a:ext cx="56250" cy="52925"/>
            </a:xfrm>
            <a:custGeom>
              <a:avLst/>
              <a:gdLst/>
              <a:ahLst/>
              <a:cxnLst/>
              <a:rect l="l" t="t" r="r" b="b"/>
              <a:pathLst>
                <a:path w="2250" h="2117" extrusionOk="0">
                  <a:moveTo>
                    <a:pt x="1090" y="0"/>
                  </a:moveTo>
                  <a:cubicBezTo>
                    <a:pt x="1052" y="0"/>
                    <a:pt x="1012" y="2"/>
                    <a:pt x="973" y="6"/>
                  </a:cubicBezTo>
                  <a:cubicBezTo>
                    <a:pt x="396" y="98"/>
                    <a:pt x="0" y="614"/>
                    <a:pt x="61" y="1192"/>
                  </a:cubicBezTo>
                  <a:cubicBezTo>
                    <a:pt x="116" y="1717"/>
                    <a:pt x="573" y="2116"/>
                    <a:pt x="1090" y="2116"/>
                  </a:cubicBezTo>
                  <a:cubicBezTo>
                    <a:pt x="1142" y="2116"/>
                    <a:pt x="1194" y="2112"/>
                    <a:pt x="1247" y="2104"/>
                  </a:cubicBezTo>
                  <a:cubicBezTo>
                    <a:pt x="1824" y="2043"/>
                    <a:pt x="2250" y="1496"/>
                    <a:pt x="2159" y="918"/>
                  </a:cubicBezTo>
                  <a:cubicBezTo>
                    <a:pt x="2102" y="380"/>
                    <a:pt x="1623" y="0"/>
                    <a:pt x="1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rot="575765" flipH="1">
              <a:off x="7992267" y="3050948"/>
              <a:ext cx="55475" cy="52925"/>
            </a:xfrm>
            <a:custGeom>
              <a:avLst/>
              <a:gdLst/>
              <a:ahLst/>
              <a:cxnLst/>
              <a:rect l="l" t="t" r="r" b="b"/>
              <a:pathLst>
                <a:path w="2219" h="2117" extrusionOk="0">
                  <a:moveTo>
                    <a:pt x="1090" y="1"/>
                  </a:moveTo>
                  <a:cubicBezTo>
                    <a:pt x="1051" y="1"/>
                    <a:pt x="1012" y="3"/>
                    <a:pt x="973" y="7"/>
                  </a:cubicBezTo>
                  <a:cubicBezTo>
                    <a:pt x="395" y="98"/>
                    <a:pt x="0" y="615"/>
                    <a:pt x="61" y="1192"/>
                  </a:cubicBezTo>
                  <a:cubicBezTo>
                    <a:pt x="116" y="1717"/>
                    <a:pt x="573" y="2117"/>
                    <a:pt x="1089" y="2117"/>
                  </a:cubicBezTo>
                  <a:cubicBezTo>
                    <a:pt x="1141" y="2117"/>
                    <a:pt x="1194" y="2113"/>
                    <a:pt x="1246" y="2104"/>
                  </a:cubicBezTo>
                  <a:cubicBezTo>
                    <a:pt x="1824" y="2043"/>
                    <a:pt x="2219" y="1496"/>
                    <a:pt x="2158" y="919"/>
                  </a:cubicBezTo>
                  <a:cubicBezTo>
                    <a:pt x="2101" y="381"/>
                    <a:pt x="1622"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rot="575765" flipH="1">
              <a:off x="8175375" y="3226086"/>
              <a:ext cx="56250" cy="52775"/>
            </a:xfrm>
            <a:custGeom>
              <a:avLst/>
              <a:gdLst/>
              <a:ahLst/>
              <a:cxnLst/>
              <a:rect l="l" t="t" r="r" b="b"/>
              <a:pathLst>
                <a:path w="2250" h="2111" extrusionOk="0">
                  <a:moveTo>
                    <a:pt x="1090" y="1"/>
                  </a:moveTo>
                  <a:cubicBezTo>
                    <a:pt x="1052" y="1"/>
                    <a:pt x="1012" y="3"/>
                    <a:pt x="973" y="7"/>
                  </a:cubicBezTo>
                  <a:cubicBezTo>
                    <a:pt x="396" y="68"/>
                    <a:pt x="0" y="615"/>
                    <a:pt x="61" y="1192"/>
                  </a:cubicBezTo>
                  <a:cubicBezTo>
                    <a:pt x="146" y="1731"/>
                    <a:pt x="601" y="2110"/>
                    <a:pt x="1130" y="2110"/>
                  </a:cubicBezTo>
                  <a:cubicBezTo>
                    <a:pt x="1168" y="2110"/>
                    <a:pt x="1207" y="2108"/>
                    <a:pt x="1247" y="2104"/>
                  </a:cubicBezTo>
                  <a:cubicBezTo>
                    <a:pt x="1824" y="2043"/>
                    <a:pt x="2250" y="1496"/>
                    <a:pt x="2158" y="919"/>
                  </a:cubicBezTo>
                  <a:cubicBezTo>
                    <a:pt x="2102" y="381"/>
                    <a:pt x="162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rot="575765" flipH="1">
              <a:off x="8066869" y="3193114"/>
              <a:ext cx="56275" cy="52900"/>
            </a:xfrm>
            <a:custGeom>
              <a:avLst/>
              <a:gdLst/>
              <a:ahLst/>
              <a:cxnLst/>
              <a:rect l="l" t="t" r="r" b="b"/>
              <a:pathLst>
                <a:path w="2251" h="2116" extrusionOk="0">
                  <a:moveTo>
                    <a:pt x="1091" y="0"/>
                  </a:moveTo>
                  <a:cubicBezTo>
                    <a:pt x="1052" y="0"/>
                    <a:pt x="1013" y="2"/>
                    <a:pt x="974" y="6"/>
                  </a:cubicBezTo>
                  <a:cubicBezTo>
                    <a:pt x="396" y="98"/>
                    <a:pt x="1" y="614"/>
                    <a:pt x="62" y="1192"/>
                  </a:cubicBezTo>
                  <a:cubicBezTo>
                    <a:pt x="145" y="1717"/>
                    <a:pt x="579" y="2116"/>
                    <a:pt x="1091" y="2116"/>
                  </a:cubicBezTo>
                  <a:cubicBezTo>
                    <a:pt x="1142" y="2116"/>
                    <a:pt x="1195" y="2112"/>
                    <a:pt x="1247" y="2104"/>
                  </a:cubicBezTo>
                  <a:cubicBezTo>
                    <a:pt x="1825" y="2043"/>
                    <a:pt x="2250" y="1496"/>
                    <a:pt x="2159" y="918"/>
                  </a:cubicBezTo>
                  <a:cubicBezTo>
                    <a:pt x="2102" y="380"/>
                    <a:pt x="1623" y="0"/>
                    <a:pt x="10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rot="575765" flipH="1">
              <a:off x="7959145" y="3160181"/>
              <a:ext cx="55500" cy="52925"/>
            </a:xfrm>
            <a:custGeom>
              <a:avLst/>
              <a:gdLst/>
              <a:ahLst/>
              <a:cxnLst/>
              <a:rect l="l" t="t" r="r" b="b"/>
              <a:pathLst>
                <a:path w="2220" h="2117" extrusionOk="0">
                  <a:moveTo>
                    <a:pt x="1091" y="1"/>
                  </a:moveTo>
                  <a:cubicBezTo>
                    <a:pt x="1052" y="1"/>
                    <a:pt x="1012" y="3"/>
                    <a:pt x="973" y="7"/>
                  </a:cubicBezTo>
                  <a:cubicBezTo>
                    <a:pt x="396" y="98"/>
                    <a:pt x="1" y="615"/>
                    <a:pt x="61" y="1192"/>
                  </a:cubicBezTo>
                  <a:cubicBezTo>
                    <a:pt x="117" y="1717"/>
                    <a:pt x="574" y="2116"/>
                    <a:pt x="1090" y="2116"/>
                  </a:cubicBezTo>
                  <a:cubicBezTo>
                    <a:pt x="1142" y="2116"/>
                    <a:pt x="1194" y="2112"/>
                    <a:pt x="1247" y="2104"/>
                  </a:cubicBezTo>
                  <a:cubicBezTo>
                    <a:pt x="1824" y="2043"/>
                    <a:pt x="2219" y="1496"/>
                    <a:pt x="2159" y="919"/>
                  </a:cubicBezTo>
                  <a:cubicBezTo>
                    <a:pt x="2102" y="381"/>
                    <a:pt x="1623"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rot="575765" flipH="1">
              <a:off x="8142253" y="3335319"/>
              <a:ext cx="56275" cy="52775"/>
            </a:xfrm>
            <a:custGeom>
              <a:avLst/>
              <a:gdLst/>
              <a:ahLst/>
              <a:cxnLst/>
              <a:rect l="l" t="t" r="r" b="b"/>
              <a:pathLst>
                <a:path w="2251" h="2111" extrusionOk="0">
                  <a:moveTo>
                    <a:pt x="1091" y="1"/>
                  </a:moveTo>
                  <a:cubicBezTo>
                    <a:pt x="1052" y="1"/>
                    <a:pt x="1013" y="3"/>
                    <a:pt x="974" y="7"/>
                  </a:cubicBezTo>
                  <a:cubicBezTo>
                    <a:pt x="396" y="68"/>
                    <a:pt x="1" y="615"/>
                    <a:pt x="62" y="1192"/>
                  </a:cubicBezTo>
                  <a:cubicBezTo>
                    <a:pt x="147" y="1730"/>
                    <a:pt x="601" y="2110"/>
                    <a:pt x="1130" y="2110"/>
                  </a:cubicBezTo>
                  <a:cubicBezTo>
                    <a:pt x="1169" y="2110"/>
                    <a:pt x="1208" y="2108"/>
                    <a:pt x="1247" y="2104"/>
                  </a:cubicBezTo>
                  <a:cubicBezTo>
                    <a:pt x="1825" y="2043"/>
                    <a:pt x="2250" y="1496"/>
                    <a:pt x="2159" y="919"/>
                  </a:cubicBezTo>
                  <a:cubicBezTo>
                    <a:pt x="2102" y="380"/>
                    <a:pt x="1623"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rot="575765" flipH="1">
              <a:off x="8033784" y="3302348"/>
              <a:ext cx="56250" cy="52750"/>
            </a:xfrm>
            <a:custGeom>
              <a:avLst/>
              <a:gdLst/>
              <a:ahLst/>
              <a:cxnLst/>
              <a:rect l="l" t="t" r="r" b="b"/>
              <a:pathLst>
                <a:path w="2250" h="2110" extrusionOk="0">
                  <a:moveTo>
                    <a:pt x="1090" y="0"/>
                  </a:moveTo>
                  <a:cubicBezTo>
                    <a:pt x="1052" y="0"/>
                    <a:pt x="1012" y="2"/>
                    <a:pt x="973" y="6"/>
                  </a:cubicBezTo>
                  <a:cubicBezTo>
                    <a:pt x="396" y="67"/>
                    <a:pt x="0" y="614"/>
                    <a:pt x="61" y="1192"/>
                  </a:cubicBezTo>
                  <a:cubicBezTo>
                    <a:pt x="146" y="1730"/>
                    <a:pt x="601" y="2110"/>
                    <a:pt x="1130" y="2110"/>
                  </a:cubicBezTo>
                  <a:cubicBezTo>
                    <a:pt x="1168" y="2110"/>
                    <a:pt x="1207" y="2108"/>
                    <a:pt x="1247" y="2104"/>
                  </a:cubicBezTo>
                  <a:cubicBezTo>
                    <a:pt x="1824" y="2043"/>
                    <a:pt x="2250" y="1496"/>
                    <a:pt x="2159" y="918"/>
                  </a:cubicBezTo>
                  <a:cubicBezTo>
                    <a:pt x="2102" y="380"/>
                    <a:pt x="1623" y="0"/>
                    <a:pt x="1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rot="575765" flipH="1">
              <a:off x="7926047" y="3269414"/>
              <a:ext cx="55475" cy="52925"/>
            </a:xfrm>
            <a:custGeom>
              <a:avLst/>
              <a:gdLst/>
              <a:ahLst/>
              <a:cxnLst/>
              <a:rect l="l" t="t" r="r" b="b"/>
              <a:pathLst>
                <a:path w="2219" h="2117" extrusionOk="0">
                  <a:moveTo>
                    <a:pt x="1090" y="1"/>
                  </a:moveTo>
                  <a:cubicBezTo>
                    <a:pt x="1051" y="1"/>
                    <a:pt x="1012" y="3"/>
                    <a:pt x="973" y="7"/>
                  </a:cubicBezTo>
                  <a:cubicBezTo>
                    <a:pt x="395" y="98"/>
                    <a:pt x="0" y="615"/>
                    <a:pt x="61" y="1192"/>
                  </a:cubicBezTo>
                  <a:cubicBezTo>
                    <a:pt x="116" y="1717"/>
                    <a:pt x="573" y="2116"/>
                    <a:pt x="1089" y="2116"/>
                  </a:cubicBezTo>
                  <a:cubicBezTo>
                    <a:pt x="1141" y="2116"/>
                    <a:pt x="1194" y="2112"/>
                    <a:pt x="1246" y="2104"/>
                  </a:cubicBezTo>
                  <a:cubicBezTo>
                    <a:pt x="1824" y="2043"/>
                    <a:pt x="2219" y="1496"/>
                    <a:pt x="2158" y="919"/>
                  </a:cubicBezTo>
                  <a:cubicBezTo>
                    <a:pt x="2073" y="380"/>
                    <a:pt x="1619"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36"/>
          <p:cNvSpPr/>
          <p:nvPr/>
        </p:nvSpPr>
        <p:spPr>
          <a:xfrm rot="10800000">
            <a:off x="8200869" y="504150"/>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rot="10800000">
            <a:off x="7443919" y="47538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rot="-3363626" flipH="1">
            <a:off x="8499301" y="230337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rot="10800000">
            <a:off x="5322007" y="4411925"/>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rot="10800000">
            <a:off x="2873419" y="4513725"/>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rot="10800000">
            <a:off x="6267232" y="602938"/>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rot="10800000">
            <a:off x="2631594" y="476025"/>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rot="10800000">
            <a:off x="760194" y="288318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rot="3363626">
            <a:off x="307951" y="177921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rot="10800000">
            <a:off x="503057" y="4453888"/>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16"/>
        <p:cNvGrpSpPr/>
        <p:nvPr/>
      </p:nvGrpSpPr>
      <p:grpSpPr>
        <a:xfrm>
          <a:off x="0" y="0"/>
          <a:ext cx="0" cy="0"/>
          <a:chOff x="0" y="0"/>
          <a:chExt cx="0" cy="0"/>
        </a:xfrm>
      </p:grpSpPr>
      <p:sp>
        <p:nvSpPr>
          <p:cNvPr id="917" name="Google Shape;917;p37"/>
          <p:cNvSpPr txBox="1">
            <a:spLocks noGrp="1"/>
          </p:cNvSpPr>
          <p:nvPr>
            <p:ph type="title"/>
          </p:nvPr>
        </p:nvSpPr>
        <p:spPr>
          <a:xfrm>
            <a:off x="3291900" y="3128500"/>
            <a:ext cx="2560200" cy="449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8" name="Google Shape;918;p37"/>
          <p:cNvSpPr txBox="1">
            <a:spLocks noGrp="1"/>
          </p:cNvSpPr>
          <p:nvPr>
            <p:ph type="subTitle" idx="1"/>
          </p:nvPr>
        </p:nvSpPr>
        <p:spPr>
          <a:xfrm>
            <a:off x="1817550" y="1565900"/>
            <a:ext cx="5508900" cy="1318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919" name="Google Shape;919;p37"/>
          <p:cNvGrpSpPr/>
          <p:nvPr/>
        </p:nvGrpSpPr>
        <p:grpSpPr>
          <a:xfrm rot="10800000" flipH="1">
            <a:off x="-667127" y="3430319"/>
            <a:ext cx="2261540" cy="2172466"/>
            <a:chOff x="-778756" y="-626600"/>
            <a:chExt cx="2843631" cy="2731630"/>
          </a:xfrm>
        </p:grpSpPr>
        <p:sp>
          <p:nvSpPr>
            <p:cNvPr id="920" name="Google Shape;920;p37"/>
            <p:cNvSpPr/>
            <p:nvPr/>
          </p:nvSpPr>
          <p:spPr>
            <a:xfrm flipH="1">
              <a:off x="-104002" y="-197297"/>
              <a:ext cx="2168877" cy="2302328"/>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flipH="1">
              <a:off x="-564652" y="-626600"/>
              <a:ext cx="2022041" cy="2545739"/>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flipH="1">
              <a:off x="-778756" y="-377765"/>
              <a:ext cx="1639831" cy="1761961"/>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7"/>
          <p:cNvSpPr/>
          <p:nvPr/>
        </p:nvSpPr>
        <p:spPr>
          <a:xfrm>
            <a:off x="384988" y="14324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915475" y="359050"/>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239025" y="3096838"/>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5103725" y="3467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2702900" y="5395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8644863" y="20065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8430775" y="427552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6601475" y="4715863"/>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3390438" y="467786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932"/>
        <p:cNvGrpSpPr/>
        <p:nvPr/>
      </p:nvGrpSpPr>
      <p:grpSpPr>
        <a:xfrm>
          <a:off x="0" y="0"/>
          <a:ext cx="0" cy="0"/>
          <a:chOff x="0" y="0"/>
          <a:chExt cx="0" cy="0"/>
        </a:xfrm>
      </p:grpSpPr>
      <p:grpSp>
        <p:nvGrpSpPr>
          <p:cNvPr id="933" name="Google Shape;933;p38"/>
          <p:cNvGrpSpPr/>
          <p:nvPr/>
        </p:nvGrpSpPr>
        <p:grpSpPr>
          <a:xfrm rot="-5400000">
            <a:off x="7091481" y="725212"/>
            <a:ext cx="3378605" cy="1541942"/>
            <a:chOff x="5268950" y="3893076"/>
            <a:chExt cx="4138926" cy="1888940"/>
          </a:xfrm>
        </p:grpSpPr>
        <p:sp>
          <p:nvSpPr>
            <p:cNvPr id="934" name="Google Shape;934;p38"/>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8"/>
          <p:cNvGrpSpPr/>
          <p:nvPr/>
        </p:nvGrpSpPr>
        <p:grpSpPr>
          <a:xfrm rot="10800000">
            <a:off x="-687202" y="3118798"/>
            <a:ext cx="2667558" cy="2562505"/>
            <a:chOff x="7366500" y="-592049"/>
            <a:chExt cx="2270842" cy="2181412"/>
          </a:xfrm>
        </p:grpSpPr>
        <p:sp>
          <p:nvSpPr>
            <p:cNvPr id="937" name="Google Shape;937;p38"/>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38"/>
          <p:cNvSpPr txBox="1">
            <a:spLocks noGrp="1"/>
          </p:cNvSpPr>
          <p:nvPr>
            <p:ph type="title"/>
          </p:nvPr>
        </p:nvSpPr>
        <p:spPr>
          <a:xfrm>
            <a:off x="2691300" y="539500"/>
            <a:ext cx="3761400" cy="105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1" name="Google Shape;941;p38"/>
          <p:cNvSpPr txBox="1">
            <a:spLocks noGrp="1"/>
          </p:cNvSpPr>
          <p:nvPr>
            <p:ph type="subTitle" idx="1"/>
          </p:nvPr>
        </p:nvSpPr>
        <p:spPr>
          <a:xfrm>
            <a:off x="2530800" y="1770800"/>
            <a:ext cx="4082400" cy="1113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2" name="Google Shape;942;p38"/>
          <p:cNvSpPr txBox="1"/>
          <p:nvPr/>
        </p:nvSpPr>
        <p:spPr>
          <a:xfrm>
            <a:off x="2218050" y="4201900"/>
            <a:ext cx="4707900" cy="402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Raleway Medium"/>
              <a:buNone/>
            </a:pPr>
            <a:r>
              <a:rPr lang="en" sz="1200">
                <a:solidFill>
                  <a:schemeClr val="lt1"/>
                </a:solidFill>
                <a:latin typeface="Raleway Medium"/>
                <a:ea typeface="Raleway Medium"/>
                <a:cs typeface="Raleway Medium"/>
                <a:sym typeface="Raleway Medium"/>
              </a:rPr>
              <a:t>CREDITS: This presentation template was created by </a:t>
            </a:r>
            <a:r>
              <a:rPr lang="en" sz="1200" b="1">
                <a:solidFill>
                  <a:schemeClr val="lt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a:solidFill>
                  <a:schemeClr val="lt1"/>
                </a:solidFill>
                <a:latin typeface="Raleway Medium"/>
                <a:ea typeface="Raleway Medium"/>
                <a:cs typeface="Raleway Medium"/>
                <a:sym typeface="Raleway Medium"/>
              </a:rPr>
              <a:t>, including icons by </a:t>
            </a:r>
            <a:r>
              <a:rPr lang="en" sz="1200" b="1">
                <a:solidFill>
                  <a:schemeClr val="l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lt1"/>
                </a:solidFill>
                <a:latin typeface="Raleway Medium"/>
                <a:ea typeface="Raleway Medium"/>
                <a:cs typeface="Raleway Medium"/>
                <a:sym typeface="Raleway Medium"/>
              </a:rPr>
              <a:t>, infographics &amp; images by </a:t>
            </a:r>
            <a:r>
              <a:rPr lang="en" sz="1200" b="1">
                <a:solidFill>
                  <a:schemeClr val="l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b="1">
                <a:solidFill>
                  <a:schemeClr val="lt1"/>
                </a:solidFill>
                <a:latin typeface="Raleway"/>
                <a:ea typeface="Raleway"/>
                <a:cs typeface="Raleway"/>
                <a:sym typeface="Raleway"/>
              </a:rPr>
              <a:t>.</a:t>
            </a:r>
            <a:endParaRPr sz="1200" b="1">
              <a:solidFill>
                <a:schemeClr val="lt1"/>
              </a:solidFill>
              <a:latin typeface="Raleway"/>
              <a:ea typeface="Raleway"/>
              <a:cs typeface="Raleway"/>
              <a:sym typeface="Raleway"/>
            </a:endParaRPr>
          </a:p>
        </p:txBody>
      </p:sp>
      <p:grpSp>
        <p:nvGrpSpPr>
          <p:cNvPr id="943" name="Google Shape;943;p38"/>
          <p:cNvGrpSpPr/>
          <p:nvPr/>
        </p:nvGrpSpPr>
        <p:grpSpPr>
          <a:xfrm rot="-3566971" flipH="1">
            <a:off x="-542900" y="-305544"/>
            <a:ext cx="2648503" cy="1690099"/>
            <a:chOff x="-505272" y="-747714"/>
            <a:chExt cx="3536189" cy="2256561"/>
          </a:xfrm>
        </p:grpSpPr>
        <p:sp>
          <p:nvSpPr>
            <p:cNvPr id="944" name="Google Shape;944;p38"/>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8"/>
          <p:cNvSpPr/>
          <p:nvPr/>
        </p:nvSpPr>
        <p:spPr>
          <a:xfrm rot="10800000">
            <a:off x="3447807"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rot="10800000">
            <a:off x="8430769" y="47298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rot="10800000">
            <a:off x="5572319" y="48136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rot="10800000">
            <a:off x="3228919" y="4812650"/>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rot="10800000">
            <a:off x="538019" y="276142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rot="10800000">
            <a:off x="5573444" y="215075"/>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953"/>
        <p:cNvGrpSpPr/>
        <p:nvPr/>
      </p:nvGrpSpPr>
      <p:grpSpPr>
        <a:xfrm>
          <a:off x="0" y="0"/>
          <a:ext cx="0" cy="0"/>
          <a:chOff x="0" y="0"/>
          <a:chExt cx="0" cy="0"/>
        </a:xfrm>
      </p:grpSpPr>
      <p:grpSp>
        <p:nvGrpSpPr>
          <p:cNvPr id="954" name="Google Shape;954;p39"/>
          <p:cNvGrpSpPr/>
          <p:nvPr/>
        </p:nvGrpSpPr>
        <p:grpSpPr>
          <a:xfrm flipH="1">
            <a:off x="6673240" y="-792706"/>
            <a:ext cx="2795934" cy="1995358"/>
            <a:chOff x="-614874" y="-730680"/>
            <a:chExt cx="3476233" cy="2480863"/>
          </a:xfrm>
        </p:grpSpPr>
        <p:sp>
          <p:nvSpPr>
            <p:cNvPr id="955" name="Google Shape;955;p39"/>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9"/>
          <p:cNvGrpSpPr/>
          <p:nvPr/>
        </p:nvGrpSpPr>
        <p:grpSpPr>
          <a:xfrm>
            <a:off x="-395132" y="3879589"/>
            <a:ext cx="2217874" cy="1522813"/>
            <a:chOff x="-366650" y="3879589"/>
            <a:chExt cx="2217874" cy="1522813"/>
          </a:xfrm>
        </p:grpSpPr>
        <p:sp>
          <p:nvSpPr>
            <p:cNvPr id="959" name="Google Shape;959;p39"/>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9"/>
          <p:cNvGrpSpPr/>
          <p:nvPr/>
        </p:nvGrpSpPr>
        <p:grpSpPr>
          <a:xfrm flipH="1">
            <a:off x="-579450" y="-592049"/>
            <a:ext cx="2270842" cy="2181412"/>
            <a:chOff x="7366500" y="-592049"/>
            <a:chExt cx="2270842" cy="2181412"/>
          </a:xfrm>
        </p:grpSpPr>
        <p:sp>
          <p:nvSpPr>
            <p:cNvPr id="962" name="Google Shape;962;p39"/>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39"/>
          <p:cNvGrpSpPr/>
          <p:nvPr/>
        </p:nvGrpSpPr>
        <p:grpSpPr>
          <a:xfrm rot="9634107">
            <a:off x="7106364" y="3600675"/>
            <a:ext cx="2648843" cy="1690316"/>
            <a:chOff x="-505272" y="-747714"/>
            <a:chExt cx="3536189" cy="2256561"/>
          </a:xfrm>
        </p:grpSpPr>
        <p:sp>
          <p:nvSpPr>
            <p:cNvPr id="966" name="Google Shape;966;p39"/>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969"/>
        <p:cNvGrpSpPr/>
        <p:nvPr/>
      </p:nvGrpSpPr>
      <p:grpSpPr>
        <a:xfrm>
          <a:off x="0" y="0"/>
          <a:ext cx="0" cy="0"/>
          <a:chOff x="0" y="0"/>
          <a:chExt cx="0" cy="0"/>
        </a:xfrm>
      </p:grpSpPr>
      <p:grpSp>
        <p:nvGrpSpPr>
          <p:cNvPr id="970" name="Google Shape;970;p40"/>
          <p:cNvGrpSpPr/>
          <p:nvPr/>
        </p:nvGrpSpPr>
        <p:grpSpPr>
          <a:xfrm>
            <a:off x="-536660" y="-792706"/>
            <a:ext cx="2795934" cy="1995358"/>
            <a:chOff x="-614874" y="-730680"/>
            <a:chExt cx="3476233" cy="2480863"/>
          </a:xfrm>
        </p:grpSpPr>
        <p:sp>
          <p:nvSpPr>
            <p:cNvPr id="971" name="Google Shape;971;p40"/>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0"/>
          <p:cNvGrpSpPr/>
          <p:nvPr/>
        </p:nvGrpSpPr>
        <p:grpSpPr>
          <a:xfrm flipH="1">
            <a:off x="7004082" y="3692368"/>
            <a:ext cx="2499766" cy="1716362"/>
            <a:chOff x="-366650" y="3879589"/>
            <a:chExt cx="2217874" cy="1522813"/>
          </a:xfrm>
        </p:grpSpPr>
        <p:sp>
          <p:nvSpPr>
            <p:cNvPr id="975" name="Google Shape;975;p40"/>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rgbClr val="FF8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0"/>
          <p:cNvGrpSpPr/>
          <p:nvPr/>
        </p:nvGrpSpPr>
        <p:grpSpPr>
          <a:xfrm rot="3566971">
            <a:off x="7389000" y="-305544"/>
            <a:ext cx="2648503" cy="1690099"/>
            <a:chOff x="-505272" y="-747714"/>
            <a:chExt cx="3536189" cy="2256561"/>
          </a:xfrm>
        </p:grpSpPr>
        <p:sp>
          <p:nvSpPr>
            <p:cNvPr id="978" name="Google Shape;978;p40"/>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7280652" y="-835312"/>
            <a:ext cx="2424301" cy="3036204"/>
            <a:chOff x="6009976" y="-1155463"/>
            <a:chExt cx="3601160" cy="4509437"/>
          </a:xfrm>
        </p:grpSpPr>
        <p:sp>
          <p:nvSpPr>
            <p:cNvPr id="111" name="Google Shape;111;p5"/>
            <p:cNvSpPr/>
            <p:nvPr/>
          </p:nvSpPr>
          <p:spPr>
            <a:xfrm rot="9000027" flipH="1">
              <a:off x="6747225" y="-460836"/>
              <a:ext cx="2126664" cy="3518863"/>
            </a:xfrm>
            <a:custGeom>
              <a:avLst/>
              <a:gdLst/>
              <a:ahLst/>
              <a:cxnLst/>
              <a:rect l="l" t="t" r="r" b="b"/>
              <a:pathLst>
                <a:path w="57844" h="95711" extrusionOk="0">
                  <a:moveTo>
                    <a:pt x="54297" y="1"/>
                  </a:moveTo>
                  <a:cubicBezTo>
                    <a:pt x="53964" y="1"/>
                    <a:pt x="53624" y="48"/>
                    <a:pt x="53284" y="147"/>
                  </a:cubicBezTo>
                  <a:cubicBezTo>
                    <a:pt x="1" y="15771"/>
                    <a:pt x="21156" y="95711"/>
                    <a:pt x="21156" y="95711"/>
                  </a:cubicBezTo>
                  <a:lnTo>
                    <a:pt x="31308" y="88690"/>
                  </a:lnTo>
                  <a:cubicBezTo>
                    <a:pt x="14347" y="24950"/>
                    <a:pt x="46020" y="10117"/>
                    <a:pt x="55351" y="7199"/>
                  </a:cubicBezTo>
                  <a:cubicBezTo>
                    <a:pt x="56841" y="6743"/>
                    <a:pt x="57844" y="5375"/>
                    <a:pt x="57844" y="3825"/>
                  </a:cubicBezTo>
                  <a:lnTo>
                    <a:pt x="57844" y="3521"/>
                  </a:lnTo>
                  <a:cubicBezTo>
                    <a:pt x="57844" y="1530"/>
                    <a:pt x="56193" y="1"/>
                    <a:pt x="54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9000027" flipH="1">
              <a:off x="6924249" y="-742957"/>
              <a:ext cx="1802576" cy="3486913"/>
            </a:xfrm>
            <a:custGeom>
              <a:avLst/>
              <a:gdLst/>
              <a:ahLst/>
              <a:cxnLst/>
              <a:rect l="l" t="t" r="r" b="b"/>
              <a:pathLst>
                <a:path w="49029" h="94842" extrusionOk="0">
                  <a:moveTo>
                    <a:pt x="45492" y="0"/>
                  </a:moveTo>
                  <a:cubicBezTo>
                    <a:pt x="45094" y="0"/>
                    <a:pt x="44688" y="70"/>
                    <a:pt x="44287" y="220"/>
                  </a:cubicBezTo>
                  <a:cubicBezTo>
                    <a:pt x="0" y="16572"/>
                    <a:pt x="18542" y="94841"/>
                    <a:pt x="18542" y="94841"/>
                  </a:cubicBezTo>
                  <a:lnTo>
                    <a:pt x="28694" y="88458"/>
                  </a:lnTo>
                  <a:cubicBezTo>
                    <a:pt x="14378" y="25296"/>
                    <a:pt x="39089" y="10159"/>
                    <a:pt x="46810" y="7059"/>
                  </a:cubicBezTo>
                  <a:cubicBezTo>
                    <a:pt x="48147" y="6512"/>
                    <a:pt x="49029" y="5204"/>
                    <a:pt x="49029" y="3746"/>
                  </a:cubicBezTo>
                  <a:lnTo>
                    <a:pt x="49029" y="3563"/>
                  </a:lnTo>
                  <a:cubicBezTo>
                    <a:pt x="49029" y="1534"/>
                    <a:pt x="47356" y="0"/>
                    <a:pt x="45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9000027" flipH="1">
              <a:off x="7074533" y="-1008906"/>
              <a:ext cx="1506430" cy="3434265"/>
            </a:xfrm>
            <a:custGeom>
              <a:avLst/>
              <a:gdLst/>
              <a:ahLst/>
              <a:cxnLst/>
              <a:rect l="l" t="t" r="r" b="b"/>
              <a:pathLst>
                <a:path w="40974" h="93410" extrusionOk="0">
                  <a:moveTo>
                    <a:pt x="37440" y="1"/>
                  </a:moveTo>
                  <a:cubicBezTo>
                    <a:pt x="36920" y="1"/>
                    <a:pt x="36385" y="117"/>
                    <a:pt x="35867" y="369"/>
                  </a:cubicBezTo>
                  <a:cubicBezTo>
                    <a:pt x="0" y="17603"/>
                    <a:pt x="17295" y="93410"/>
                    <a:pt x="17295" y="93410"/>
                  </a:cubicBezTo>
                  <a:lnTo>
                    <a:pt x="23405" y="87726"/>
                  </a:lnTo>
                  <a:cubicBezTo>
                    <a:pt x="11399" y="25020"/>
                    <a:pt x="32159" y="9913"/>
                    <a:pt x="38937" y="6722"/>
                  </a:cubicBezTo>
                  <a:cubicBezTo>
                    <a:pt x="40183" y="6144"/>
                    <a:pt x="40974" y="4898"/>
                    <a:pt x="40974" y="3530"/>
                  </a:cubicBezTo>
                  <a:cubicBezTo>
                    <a:pt x="40974" y="1487"/>
                    <a:pt x="39302" y="1"/>
                    <a:pt x="37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348637" y="4002916"/>
            <a:ext cx="1451377" cy="1319857"/>
            <a:chOff x="304650" y="331250"/>
            <a:chExt cx="1280100" cy="1164100"/>
          </a:xfrm>
        </p:grpSpPr>
        <p:sp>
          <p:nvSpPr>
            <p:cNvPr id="115" name="Google Shape;115;p5"/>
            <p:cNvSpPr/>
            <p:nvPr/>
          </p:nvSpPr>
          <p:spPr>
            <a:xfrm flipH="1">
              <a:off x="304650" y="331250"/>
              <a:ext cx="1280100" cy="1164100"/>
            </a:xfrm>
            <a:custGeom>
              <a:avLst/>
              <a:gdLst/>
              <a:ahLst/>
              <a:cxnLst/>
              <a:rect l="l" t="t" r="r" b="b"/>
              <a:pathLst>
                <a:path w="51204" h="46564" extrusionOk="0">
                  <a:moveTo>
                    <a:pt x="25579" y="0"/>
                  </a:moveTo>
                  <a:cubicBezTo>
                    <a:pt x="15033" y="0"/>
                    <a:pt x="5477" y="7237"/>
                    <a:pt x="2936" y="17945"/>
                  </a:cubicBezTo>
                  <a:cubicBezTo>
                    <a:pt x="0" y="30454"/>
                    <a:pt x="7739" y="42996"/>
                    <a:pt x="20248" y="45932"/>
                  </a:cubicBezTo>
                  <a:cubicBezTo>
                    <a:pt x="22049" y="46359"/>
                    <a:pt x="23851" y="46564"/>
                    <a:pt x="25625" y="46564"/>
                  </a:cubicBezTo>
                  <a:cubicBezTo>
                    <a:pt x="36170" y="46564"/>
                    <a:pt x="45722" y="39327"/>
                    <a:pt x="48235" y="28619"/>
                  </a:cubicBezTo>
                  <a:cubicBezTo>
                    <a:pt x="51204" y="16110"/>
                    <a:pt x="43465" y="3601"/>
                    <a:pt x="30956" y="633"/>
                  </a:cubicBezTo>
                  <a:cubicBezTo>
                    <a:pt x="29155" y="205"/>
                    <a:pt x="27353" y="0"/>
                    <a:pt x="25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flipH="1">
              <a:off x="1096050" y="514650"/>
              <a:ext cx="262775" cy="368875"/>
            </a:xfrm>
            <a:custGeom>
              <a:avLst/>
              <a:gdLst/>
              <a:ahLst/>
              <a:cxnLst/>
              <a:rect l="l" t="t" r="r" b="b"/>
              <a:pathLst>
                <a:path w="10511" h="14755" extrusionOk="0">
                  <a:moveTo>
                    <a:pt x="8003" y="0"/>
                  </a:moveTo>
                  <a:cubicBezTo>
                    <a:pt x="2762" y="0"/>
                    <a:pt x="1" y="14755"/>
                    <a:pt x="5623" y="14755"/>
                  </a:cubicBezTo>
                  <a:cubicBezTo>
                    <a:pt x="5705" y="14755"/>
                    <a:pt x="5788" y="14752"/>
                    <a:pt x="5874" y="14745"/>
                  </a:cubicBezTo>
                  <a:cubicBezTo>
                    <a:pt x="8576" y="14545"/>
                    <a:pt x="7275" y="11076"/>
                    <a:pt x="7842" y="7140"/>
                  </a:cubicBezTo>
                  <a:cubicBezTo>
                    <a:pt x="8309" y="3704"/>
                    <a:pt x="10511" y="635"/>
                    <a:pt x="8876" y="135"/>
                  </a:cubicBezTo>
                  <a:cubicBezTo>
                    <a:pt x="8579" y="43"/>
                    <a:pt x="8287" y="0"/>
                    <a:pt x="8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flipH="1">
              <a:off x="1170275" y="605625"/>
              <a:ext cx="127750" cy="179375"/>
            </a:xfrm>
            <a:custGeom>
              <a:avLst/>
              <a:gdLst/>
              <a:ahLst/>
              <a:cxnLst/>
              <a:rect l="l" t="t" r="r" b="b"/>
              <a:pathLst>
                <a:path w="5110" h="7175" extrusionOk="0">
                  <a:moveTo>
                    <a:pt x="3891" y="1"/>
                  </a:moveTo>
                  <a:cubicBezTo>
                    <a:pt x="1356" y="1"/>
                    <a:pt x="1" y="7175"/>
                    <a:pt x="2749" y="7175"/>
                  </a:cubicBezTo>
                  <a:cubicBezTo>
                    <a:pt x="2790" y="7175"/>
                    <a:pt x="2832" y="7173"/>
                    <a:pt x="2875" y="7170"/>
                  </a:cubicBezTo>
                  <a:cubicBezTo>
                    <a:pt x="4176" y="7070"/>
                    <a:pt x="3542" y="5402"/>
                    <a:pt x="3809" y="3467"/>
                  </a:cubicBezTo>
                  <a:cubicBezTo>
                    <a:pt x="4043" y="1800"/>
                    <a:pt x="5110" y="332"/>
                    <a:pt x="4309" y="65"/>
                  </a:cubicBezTo>
                  <a:cubicBezTo>
                    <a:pt x="4167" y="21"/>
                    <a:pt x="4027"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flipH="1">
              <a:off x="805000" y="556350"/>
              <a:ext cx="262700" cy="368875"/>
            </a:xfrm>
            <a:custGeom>
              <a:avLst/>
              <a:gdLst/>
              <a:ahLst/>
              <a:cxnLst/>
              <a:rect l="l" t="t" r="r" b="b"/>
              <a:pathLst>
                <a:path w="10508" h="14755" extrusionOk="0">
                  <a:moveTo>
                    <a:pt x="8005" y="0"/>
                  </a:moveTo>
                  <a:cubicBezTo>
                    <a:pt x="2788" y="0"/>
                    <a:pt x="0" y="14755"/>
                    <a:pt x="5651" y="14755"/>
                  </a:cubicBezTo>
                  <a:cubicBezTo>
                    <a:pt x="5734" y="14755"/>
                    <a:pt x="5818" y="14751"/>
                    <a:pt x="5904" y="14745"/>
                  </a:cubicBezTo>
                  <a:cubicBezTo>
                    <a:pt x="8573" y="14545"/>
                    <a:pt x="7272" y="11076"/>
                    <a:pt x="7839" y="7106"/>
                  </a:cubicBezTo>
                  <a:cubicBezTo>
                    <a:pt x="8339" y="3670"/>
                    <a:pt x="10507" y="635"/>
                    <a:pt x="8873" y="135"/>
                  </a:cubicBezTo>
                  <a:cubicBezTo>
                    <a:pt x="8577" y="43"/>
                    <a:pt x="8287" y="0"/>
                    <a:pt x="8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flipH="1">
              <a:off x="878400" y="647325"/>
              <a:ext cx="127925" cy="179350"/>
            </a:xfrm>
            <a:custGeom>
              <a:avLst/>
              <a:gdLst/>
              <a:ahLst/>
              <a:cxnLst/>
              <a:rect l="l" t="t" r="r" b="b"/>
              <a:pathLst>
                <a:path w="5117" h="7174" extrusionOk="0">
                  <a:moveTo>
                    <a:pt x="3892" y="0"/>
                  </a:moveTo>
                  <a:cubicBezTo>
                    <a:pt x="1328" y="0"/>
                    <a:pt x="0" y="7174"/>
                    <a:pt x="2740" y="7174"/>
                  </a:cubicBezTo>
                  <a:cubicBezTo>
                    <a:pt x="2776" y="7174"/>
                    <a:pt x="2812" y="7172"/>
                    <a:pt x="2849" y="7170"/>
                  </a:cubicBezTo>
                  <a:cubicBezTo>
                    <a:pt x="4150" y="7070"/>
                    <a:pt x="3516" y="5369"/>
                    <a:pt x="3816" y="3467"/>
                  </a:cubicBezTo>
                  <a:cubicBezTo>
                    <a:pt x="4050" y="1799"/>
                    <a:pt x="5117" y="298"/>
                    <a:pt x="4316" y="65"/>
                  </a:cubicBezTo>
                  <a:cubicBezTo>
                    <a:pt x="4172" y="21"/>
                    <a:pt x="4030" y="0"/>
                    <a:pt x="3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772900" y="482775"/>
              <a:ext cx="113850" cy="39900"/>
            </a:xfrm>
            <a:custGeom>
              <a:avLst/>
              <a:gdLst/>
              <a:ahLst/>
              <a:cxnLst/>
              <a:rect l="l" t="t" r="r" b="b"/>
              <a:pathLst>
                <a:path w="4554" h="1596" extrusionOk="0">
                  <a:moveTo>
                    <a:pt x="2290" y="0"/>
                  </a:moveTo>
                  <a:cubicBezTo>
                    <a:pt x="1151" y="0"/>
                    <a:pt x="0" y="292"/>
                    <a:pt x="67" y="876"/>
                  </a:cubicBezTo>
                  <a:cubicBezTo>
                    <a:pt x="104" y="1296"/>
                    <a:pt x="1328" y="1596"/>
                    <a:pt x="2473" y="1596"/>
                  </a:cubicBezTo>
                  <a:cubicBezTo>
                    <a:pt x="3421" y="1596"/>
                    <a:pt x="4316" y="1390"/>
                    <a:pt x="4437" y="876"/>
                  </a:cubicBezTo>
                  <a:cubicBezTo>
                    <a:pt x="4554" y="292"/>
                    <a:pt x="3428" y="0"/>
                    <a:pt x="2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1091050" y="420850"/>
              <a:ext cx="114275" cy="39900"/>
            </a:xfrm>
            <a:custGeom>
              <a:avLst/>
              <a:gdLst/>
              <a:ahLst/>
              <a:cxnLst/>
              <a:rect l="l" t="t" r="r" b="b"/>
              <a:pathLst>
                <a:path w="4571" h="1596" extrusionOk="0">
                  <a:moveTo>
                    <a:pt x="2303" y="1"/>
                  </a:moveTo>
                  <a:cubicBezTo>
                    <a:pt x="1160" y="1"/>
                    <a:pt x="1" y="284"/>
                    <a:pt x="68" y="851"/>
                  </a:cubicBezTo>
                  <a:cubicBezTo>
                    <a:pt x="104" y="1288"/>
                    <a:pt x="1321" y="1596"/>
                    <a:pt x="2464" y="1596"/>
                  </a:cubicBezTo>
                  <a:cubicBezTo>
                    <a:pt x="3416" y="1596"/>
                    <a:pt x="4316" y="1382"/>
                    <a:pt x="4437" y="851"/>
                  </a:cubicBezTo>
                  <a:cubicBezTo>
                    <a:pt x="4571" y="284"/>
                    <a:pt x="3445"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flipH="1">
              <a:off x="718275" y="845750"/>
              <a:ext cx="753050" cy="318575"/>
            </a:xfrm>
            <a:custGeom>
              <a:avLst/>
              <a:gdLst/>
              <a:ahLst/>
              <a:cxnLst/>
              <a:rect l="l" t="t" r="r" b="b"/>
              <a:pathLst>
                <a:path w="30122" h="12743" extrusionOk="0">
                  <a:moveTo>
                    <a:pt x="3076" y="1"/>
                  </a:moveTo>
                  <a:cubicBezTo>
                    <a:pt x="2705" y="1"/>
                    <a:pt x="2328" y="75"/>
                    <a:pt x="1968" y="234"/>
                  </a:cubicBezTo>
                  <a:cubicBezTo>
                    <a:pt x="600" y="867"/>
                    <a:pt x="0" y="2469"/>
                    <a:pt x="634" y="3836"/>
                  </a:cubicBezTo>
                  <a:cubicBezTo>
                    <a:pt x="767" y="4136"/>
                    <a:pt x="4270" y="11675"/>
                    <a:pt x="13943" y="12643"/>
                  </a:cubicBezTo>
                  <a:cubicBezTo>
                    <a:pt x="14644" y="12709"/>
                    <a:pt x="15311" y="12743"/>
                    <a:pt x="15945" y="12743"/>
                  </a:cubicBezTo>
                  <a:cubicBezTo>
                    <a:pt x="24851" y="12743"/>
                    <a:pt x="29121" y="6438"/>
                    <a:pt x="29288" y="6138"/>
                  </a:cubicBezTo>
                  <a:cubicBezTo>
                    <a:pt x="30122" y="4904"/>
                    <a:pt x="29788" y="3202"/>
                    <a:pt x="28520" y="2369"/>
                  </a:cubicBezTo>
                  <a:cubicBezTo>
                    <a:pt x="28068" y="2075"/>
                    <a:pt x="27557" y="1934"/>
                    <a:pt x="27050" y="1934"/>
                  </a:cubicBezTo>
                  <a:cubicBezTo>
                    <a:pt x="26175" y="1934"/>
                    <a:pt x="25312" y="2354"/>
                    <a:pt x="24784" y="3136"/>
                  </a:cubicBezTo>
                  <a:cubicBezTo>
                    <a:pt x="24660" y="3322"/>
                    <a:pt x="21857" y="7311"/>
                    <a:pt x="15918" y="7311"/>
                  </a:cubicBezTo>
                  <a:cubicBezTo>
                    <a:pt x="15467" y="7311"/>
                    <a:pt x="14998" y="7288"/>
                    <a:pt x="14510" y="7239"/>
                  </a:cubicBezTo>
                  <a:cubicBezTo>
                    <a:pt x="8039" y="6605"/>
                    <a:pt x="5671" y="1801"/>
                    <a:pt x="5571" y="1568"/>
                  </a:cubicBezTo>
                  <a:cubicBezTo>
                    <a:pt x="5104" y="585"/>
                    <a:pt x="4112" y="1"/>
                    <a:pt x="3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765800" y="887175"/>
              <a:ext cx="658000" cy="235450"/>
            </a:xfrm>
            <a:custGeom>
              <a:avLst/>
              <a:gdLst/>
              <a:ahLst/>
              <a:cxnLst/>
              <a:rect l="l" t="t" r="r" b="b"/>
              <a:pathLst>
                <a:path w="26320" h="9418" extrusionOk="0">
                  <a:moveTo>
                    <a:pt x="1226" y="0"/>
                  </a:moveTo>
                  <a:cubicBezTo>
                    <a:pt x="1075" y="0"/>
                    <a:pt x="918" y="36"/>
                    <a:pt x="768" y="111"/>
                  </a:cubicBezTo>
                  <a:cubicBezTo>
                    <a:pt x="234" y="345"/>
                    <a:pt x="0" y="945"/>
                    <a:pt x="234" y="1479"/>
                  </a:cubicBezTo>
                  <a:cubicBezTo>
                    <a:pt x="367" y="1746"/>
                    <a:pt x="3503" y="8450"/>
                    <a:pt x="12242" y="9318"/>
                  </a:cubicBezTo>
                  <a:cubicBezTo>
                    <a:pt x="12843" y="9384"/>
                    <a:pt x="13477" y="9418"/>
                    <a:pt x="14044" y="9418"/>
                  </a:cubicBezTo>
                  <a:cubicBezTo>
                    <a:pt x="22049" y="9418"/>
                    <a:pt x="25852" y="3814"/>
                    <a:pt x="26019" y="3547"/>
                  </a:cubicBezTo>
                  <a:cubicBezTo>
                    <a:pt x="26319" y="3080"/>
                    <a:pt x="26186" y="2446"/>
                    <a:pt x="25719" y="2113"/>
                  </a:cubicBezTo>
                  <a:cubicBezTo>
                    <a:pt x="25550" y="2004"/>
                    <a:pt x="25355" y="1952"/>
                    <a:pt x="25161" y="1952"/>
                  </a:cubicBezTo>
                  <a:cubicBezTo>
                    <a:pt x="24818" y="1952"/>
                    <a:pt x="24476" y="2114"/>
                    <a:pt x="24284" y="2413"/>
                  </a:cubicBezTo>
                  <a:cubicBezTo>
                    <a:pt x="24129" y="2630"/>
                    <a:pt x="20908" y="7330"/>
                    <a:pt x="14029" y="7330"/>
                  </a:cubicBezTo>
                  <a:cubicBezTo>
                    <a:pt x="13520" y="7330"/>
                    <a:pt x="12992" y="7305"/>
                    <a:pt x="12443" y="7250"/>
                  </a:cubicBezTo>
                  <a:cubicBezTo>
                    <a:pt x="4937" y="6482"/>
                    <a:pt x="2269" y="845"/>
                    <a:pt x="2135" y="611"/>
                  </a:cubicBezTo>
                  <a:cubicBezTo>
                    <a:pt x="1968" y="229"/>
                    <a:pt x="1611"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flipH="1">
              <a:off x="600700" y="1115100"/>
              <a:ext cx="125950" cy="191000"/>
            </a:xfrm>
            <a:custGeom>
              <a:avLst/>
              <a:gdLst/>
              <a:ahLst/>
              <a:cxnLst/>
              <a:rect l="l" t="t" r="r" b="b"/>
              <a:pathLst>
                <a:path w="5038" h="7640" extrusionOk="0">
                  <a:moveTo>
                    <a:pt x="3036" y="1"/>
                  </a:moveTo>
                  <a:lnTo>
                    <a:pt x="1" y="6739"/>
                  </a:lnTo>
                  <a:lnTo>
                    <a:pt x="2002" y="7639"/>
                  </a:lnTo>
                  <a:lnTo>
                    <a:pt x="5038" y="901"/>
                  </a:lnTo>
                  <a:lnTo>
                    <a:pt x="30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flipH="1">
              <a:off x="568175" y="1146800"/>
              <a:ext cx="191825" cy="127600"/>
            </a:xfrm>
            <a:custGeom>
              <a:avLst/>
              <a:gdLst/>
              <a:ahLst/>
              <a:cxnLst/>
              <a:rect l="l" t="t" r="r" b="b"/>
              <a:pathLst>
                <a:path w="7673" h="5104" extrusionOk="0">
                  <a:moveTo>
                    <a:pt x="935" y="0"/>
                  </a:moveTo>
                  <a:lnTo>
                    <a:pt x="1" y="2068"/>
                  </a:lnTo>
                  <a:lnTo>
                    <a:pt x="6739" y="5104"/>
                  </a:lnTo>
                  <a:lnTo>
                    <a:pt x="7673" y="3036"/>
                  </a:lnTo>
                  <a:lnTo>
                    <a:pt x="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566914" y="-546731"/>
            <a:ext cx="2261540" cy="2172466"/>
            <a:chOff x="-778756" y="-626600"/>
            <a:chExt cx="2843631" cy="2731630"/>
          </a:xfrm>
        </p:grpSpPr>
        <p:sp>
          <p:nvSpPr>
            <p:cNvPr id="127" name="Google Shape;127;p5"/>
            <p:cNvSpPr/>
            <p:nvPr/>
          </p:nvSpPr>
          <p:spPr>
            <a:xfrm flipH="1">
              <a:off x="-104002" y="-197297"/>
              <a:ext cx="2168877" cy="2302328"/>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flipH="1">
              <a:off x="-564652" y="-626600"/>
              <a:ext cx="2022041" cy="2545739"/>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flipH="1">
              <a:off x="-778756" y="-377765"/>
              <a:ext cx="1639831" cy="1761961"/>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1" name="Google Shape;131;p5"/>
          <p:cNvSpPr txBox="1">
            <a:spLocks noGrp="1"/>
          </p:cNvSpPr>
          <p:nvPr>
            <p:ph type="subTitle" idx="1"/>
          </p:nvPr>
        </p:nvSpPr>
        <p:spPr>
          <a:xfrm>
            <a:off x="1431313" y="3236375"/>
            <a:ext cx="22614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5"/>
          <p:cNvSpPr txBox="1">
            <a:spLocks noGrp="1"/>
          </p:cNvSpPr>
          <p:nvPr>
            <p:ph type="subTitle" idx="2"/>
          </p:nvPr>
        </p:nvSpPr>
        <p:spPr>
          <a:xfrm>
            <a:off x="1431313" y="2803475"/>
            <a:ext cx="22614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5"/>
          <p:cNvSpPr txBox="1">
            <a:spLocks noGrp="1"/>
          </p:cNvSpPr>
          <p:nvPr>
            <p:ph type="subTitle" idx="3"/>
          </p:nvPr>
        </p:nvSpPr>
        <p:spPr>
          <a:xfrm>
            <a:off x="5451288" y="3236375"/>
            <a:ext cx="22614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5"/>
          <p:cNvSpPr txBox="1">
            <a:spLocks noGrp="1"/>
          </p:cNvSpPr>
          <p:nvPr>
            <p:ph type="subTitle" idx="4"/>
          </p:nvPr>
        </p:nvSpPr>
        <p:spPr>
          <a:xfrm>
            <a:off x="5451288" y="2803475"/>
            <a:ext cx="2261400" cy="432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2400"/>
              <a:buFont typeface="Chewy"/>
              <a:buNone/>
              <a:defRPr sz="2400">
                <a:latin typeface="Staatliches"/>
                <a:ea typeface="Staatliches"/>
                <a:cs typeface="Staatliches"/>
                <a:sym typeface="Staatliche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5"/>
          <p:cNvSpPr/>
          <p:nvPr/>
        </p:nvSpPr>
        <p:spPr>
          <a:xfrm>
            <a:off x="1770213" y="474348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953763" y="28148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3363626">
            <a:off x="477281" y="338941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6594313" y="3497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934563" y="1924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8183725" y="460398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8430763" y="21920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8341025" y="356327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4629538" y="4698650"/>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060863" y="452913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8804750" y="44501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84"/>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85"/>
        <p:cNvGrpSpPr/>
        <p:nvPr/>
      </p:nvGrpSpPr>
      <p:grpSpPr>
        <a:xfrm>
          <a:off x="0" y="0"/>
          <a:ext cx="0" cy="0"/>
          <a:chOff x="0" y="0"/>
          <a:chExt cx="0" cy="0"/>
        </a:xfrm>
      </p:grpSpPr>
      <p:sp>
        <p:nvSpPr>
          <p:cNvPr id="986" name="Google Shape;986;p4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sp>
        <p:nvSpPr>
          <p:cNvPr id="147" name="Google Shape;147;p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8" name="Google Shape;148;p6"/>
          <p:cNvGrpSpPr/>
          <p:nvPr/>
        </p:nvGrpSpPr>
        <p:grpSpPr>
          <a:xfrm flipH="1">
            <a:off x="185832" y="236738"/>
            <a:ext cx="8663343" cy="4694475"/>
            <a:chOff x="185832" y="236738"/>
            <a:chExt cx="8663343" cy="4694475"/>
          </a:xfrm>
        </p:grpSpPr>
        <p:sp>
          <p:nvSpPr>
            <p:cNvPr id="149" name="Google Shape;149;p6"/>
            <p:cNvSpPr/>
            <p:nvPr/>
          </p:nvSpPr>
          <p:spPr>
            <a:xfrm>
              <a:off x="2128913" y="48210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401713" y="270638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576038" y="605113"/>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rot="-3363626" flipH="1">
              <a:off x="255081" y="406706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660813" y="245238"/>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8228150" y="460398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8398988" y="1083888"/>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8759475" y="330292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6623088" y="4814925"/>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4537725" y="478148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3730875" y="236738"/>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0"/>
        <p:cNvGrpSpPr/>
        <p:nvPr/>
      </p:nvGrpSpPr>
      <p:grpSpPr>
        <a:xfrm>
          <a:off x="0" y="0"/>
          <a:ext cx="0" cy="0"/>
          <a:chOff x="0" y="0"/>
          <a:chExt cx="0" cy="0"/>
        </a:xfrm>
      </p:grpSpPr>
      <p:grpSp>
        <p:nvGrpSpPr>
          <p:cNvPr id="161" name="Google Shape;161;p7"/>
          <p:cNvGrpSpPr/>
          <p:nvPr/>
        </p:nvGrpSpPr>
        <p:grpSpPr>
          <a:xfrm rot="-2124108" flipH="1">
            <a:off x="-528085" y="2951322"/>
            <a:ext cx="3300366" cy="3438610"/>
            <a:chOff x="7279738" y="2527282"/>
            <a:chExt cx="3300405" cy="3438650"/>
          </a:xfrm>
        </p:grpSpPr>
        <p:sp>
          <p:nvSpPr>
            <p:cNvPr id="162" name="Google Shape;162;p7"/>
            <p:cNvSpPr/>
            <p:nvPr/>
          </p:nvSpPr>
          <p:spPr>
            <a:xfrm rot="8504610">
              <a:off x="7413020" y="3295785"/>
              <a:ext cx="2991483" cy="1468056"/>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8504610">
              <a:off x="7530118" y="3547196"/>
              <a:ext cx="2887842" cy="1525461"/>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8504610">
              <a:off x="7672397" y="3777758"/>
              <a:ext cx="2714784" cy="150981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7"/>
          <p:cNvGrpSpPr/>
          <p:nvPr/>
        </p:nvGrpSpPr>
        <p:grpSpPr>
          <a:xfrm rot="3566971">
            <a:off x="7106525" y="-305556"/>
            <a:ext cx="2648503" cy="1690099"/>
            <a:chOff x="-505272" y="-747714"/>
            <a:chExt cx="3536189" cy="2256561"/>
          </a:xfrm>
        </p:grpSpPr>
        <p:sp>
          <p:nvSpPr>
            <p:cNvPr id="166" name="Google Shape;166;p7"/>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7"/>
          <p:cNvSpPr/>
          <p:nvPr/>
        </p:nvSpPr>
        <p:spPr>
          <a:xfrm rot="10800000" flipH="1">
            <a:off x="-371700" y="-535445"/>
            <a:ext cx="3373079" cy="153942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0800000" flipH="1">
            <a:off x="-269888" y="-263769"/>
            <a:ext cx="2439584" cy="792809"/>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txBox="1">
            <a:spLocks noGrp="1"/>
          </p:cNvSpPr>
          <p:nvPr>
            <p:ph type="title"/>
          </p:nvPr>
        </p:nvSpPr>
        <p:spPr>
          <a:xfrm>
            <a:off x="1479955" y="1532800"/>
            <a:ext cx="2718000" cy="103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7"/>
          <p:cNvSpPr txBox="1">
            <a:spLocks noGrp="1"/>
          </p:cNvSpPr>
          <p:nvPr>
            <p:ph type="subTitle" idx="1"/>
          </p:nvPr>
        </p:nvSpPr>
        <p:spPr>
          <a:xfrm>
            <a:off x="1479960" y="2571750"/>
            <a:ext cx="2718000" cy="10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7"/>
          <p:cNvSpPr/>
          <p:nvPr/>
        </p:nvSpPr>
        <p:spPr>
          <a:xfrm rot="10800000">
            <a:off x="3447807" y="28303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0800000">
            <a:off x="8622994" y="35676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3363626" flipH="1">
            <a:off x="8239276" y="19656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0800000">
            <a:off x="4724282" y="4636750"/>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0800000">
            <a:off x="8352119" y="4451988"/>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0800000">
            <a:off x="603769" y="29712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0800000">
            <a:off x="6190644" y="53950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rot="10800000">
            <a:off x="472282" y="479212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1"/>
        <p:cNvGrpSpPr/>
        <p:nvPr/>
      </p:nvGrpSpPr>
      <p:grpSpPr>
        <a:xfrm>
          <a:off x="0" y="0"/>
          <a:ext cx="0" cy="0"/>
          <a:chOff x="0" y="0"/>
          <a:chExt cx="0" cy="0"/>
        </a:xfrm>
      </p:grpSpPr>
      <p:grpSp>
        <p:nvGrpSpPr>
          <p:cNvPr id="182" name="Google Shape;182;p8"/>
          <p:cNvGrpSpPr/>
          <p:nvPr/>
        </p:nvGrpSpPr>
        <p:grpSpPr>
          <a:xfrm flipH="1">
            <a:off x="6673240" y="-792706"/>
            <a:ext cx="2795934" cy="1995358"/>
            <a:chOff x="-614874" y="-730680"/>
            <a:chExt cx="3476233" cy="2480863"/>
          </a:xfrm>
        </p:grpSpPr>
        <p:sp>
          <p:nvSpPr>
            <p:cNvPr id="183" name="Google Shape;183;p8"/>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8"/>
          <p:cNvGrpSpPr/>
          <p:nvPr/>
        </p:nvGrpSpPr>
        <p:grpSpPr>
          <a:xfrm>
            <a:off x="6625146" y="4107216"/>
            <a:ext cx="3201045" cy="1460906"/>
            <a:chOff x="5268950" y="3893076"/>
            <a:chExt cx="4138926" cy="1888940"/>
          </a:xfrm>
        </p:grpSpPr>
        <p:sp>
          <p:nvSpPr>
            <p:cNvPr id="187" name="Google Shape;187;p8"/>
            <p:cNvSpPr/>
            <p:nvPr/>
          </p:nvSpPr>
          <p:spPr>
            <a:xfrm flipH="1">
              <a:off x="5268950" y="3893076"/>
              <a:ext cx="4138926" cy="1888940"/>
            </a:xfrm>
            <a:custGeom>
              <a:avLst/>
              <a:gdLst/>
              <a:ahLst/>
              <a:cxnLst/>
              <a:rect l="l" t="t" r="r" b="b"/>
              <a:pathLst>
                <a:path w="101706" h="46417" extrusionOk="0">
                  <a:moveTo>
                    <a:pt x="51604" y="0"/>
                  </a:moveTo>
                  <a:cubicBezTo>
                    <a:pt x="46770" y="0"/>
                    <a:pt x="41948" y="2274"/>
                    <a:pt x="39272" y="6309"/>
                  </a:cubicBezTo>
                  <a:cubicBezTo>
                    <a:pt x="38239" y="5701"/>
                    <a:pt x="37418" y="4698"/>
                    <a:pt x="36415" y="3999"/>
                  </a:cubicBezTo>
                  <a:cubicBezTo>
                    <a:pt x="34788" y="2924"/>
                    <a:pt x="32938" y="2599"/>
                    <a:pt x="31026" y="2599"/>
                  </a:cubicBezTo>
                  <a:cubicBezTo>
                    <a:pt x="30938" y="2599"/>
                    <a:pt x="30850" y="2600"/>
                    <a:pt x="30761" y="2601"/>
                  </a:cubicBezTo>
                  <a:cubicBezTo>
                    <a:pt x="26597" y="2723"/>
                    <a:pt x="22798" y="4121"/>
                    <a:pt x="19424" y="6522"/>
                  </a:cubicBezTo>
                  <a:cubicBezTo>
                    <a:pt x="15898" y="8984"/>
                    <a:pt x="13983" y="12875"/>
                    <a:pt x="10366" y="15306"/>
                  </a:cubicBezTo>
                  <a:cubicBezTo>
                    <a:pt x="8636" y="16484"/>
                    <a:pt x="6304" y="17384"/>
                    <a:pt x="4066" y="17384"/>
                  </a:cubicBezTo>
                  <a:cubicBezTo>
                    <a:pt x="2607" y="17384"/>
                    <a:pt x="1188" y="17002"/>
                    <a:pt x="1" y="16066"/>
                  </a:cubicBezTo>
                  <a:lnTo>
                    <a:pt x="1" y="16066"/>
                  </a:lnTo>
                  <a:lnTo>
                    <a:pt x="3557" y="33209"/>
                  </a:lnTo>
                  <a:cubicBezTo>
                    <a:pt x="11886" y="43483"/>
                    <a:pt x="25959" y="45976"/>
                    <a:pt x="38512" y="46371"/>
                  </a:cubicBezTo>
                  <a:cubicBezTo>
                    <a:pt x="39554" y="46402"/>
                    <a:pt x="40595" y="46416"/>
                    <a:pt x="41636" y="46416"/>
                  </a:cubicBezTo>
                  <a:cubicBezTo>
                    <a:pt x="52933" y="46416"/>
                    <a:pt x="64207" y="44653"/>
                    <a:pt x="75200" y="42176"/>
                  </a:cubicBezTo>
                  <a:cubicBezTo>
                    <a:pt x="82890" y="40444"/>
                    <a:pt x="90763" y="38316"/>
                    <a:pt x="98605" y="37252"/>
                  </a:cubicBezTo>
                  <a:cubicBezTo>
                    <a:pt x="99053" y="37193"/>
                    <a:pt x="99479" y="37139"/>
                    <a:pt x="99885" y="37139"/>
                  </a:cubicBezTo>
                  <a:cubicBezTo>
                    <a:pt x="100525" y="37139"/>
                    <a:pt x="101117" y="37274"/>
                    <a:pt x="101675" y="37738"/>
                  </a:cubicBezTo>
                  <a:cubicBezTo>
                    <a:pt x="101067" y="35155"/>
                    <a:pt x="101705" y="32450"/>
                    <a:pt x="100915" y="29805"/>
                  </a:cubicBezTo>
                  <a:cubicBezTo>
                    <a:pt x="99729" y="25823"/>
                    <a:pt x="96051" y="23513"/>
                    <a:pt x="92404" y="21963"/>
                  </a:cubicBezTo>
                  <a:cubicBezTo>
                    <a:pt x="85383" y="18954"/>
                    <a:pt x="76568" y="19653"/>
                    <a:pt x="70397" y="14790"/>
                  </a:cubicBezTo>
                  <a:cubicBezTo>
                    <a:pt x="65382" y="10808"/>
                    <a:pt x="63467" y="3787"/>
                    <a:pt x="57388" y="1173"/>
                  </a:cubicBezTo>
                  <a:cubicBezTo>
                    <a:pt x="55555" y="379"/>
                    <a:pt x="53578" y="0"/>
                    <a:pt x="51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flipH="1">
              <a:off x="6289456" y="4512426"/>
              <a:ext cx="2993484" cy="972814"/>
            </a:xfrm>
            <a:custGeom>
              <a:avLst/>
              <a:gdLst/>
              <a:ahLst/>
              <a:cxnLst/>
              <a:rect l="l" t="t" r="r" b="b"/>
              <a:pathLst>
                <a:path w="73559" h="23905" extrusionOk="0">
                  <a:moveTo>
                    <a:pt x="25861" y="1"/>
                  </a:moveTo>
                  <a:cubicBezTo>
                    <a:pt x="21190" y="1"/>
                    <a:pt x="16387" y="2100"/>
                    <a:pt x="12737" y="4937"/>
                  </a:cubicBezTo>
                  <a:cubicBezTo>
                    <a:pt x="10425" y="6759"/>
                    <a:pt x="6695" y="11433"/>
                    <a:pt x="3133" y="11433"/>
                  </a:cubicBezTo>
                  <a:cubicBezTo>
                    <a:pt x="2059" y="11433"/>
                    <a:pt x="1001" y="11008"/>
                    <a:pt x="1" y="9952"/>
                  </a:cubicBezTo>
                  <a:lnTo>
                    <a:pt x="1" y="9952"/>
                  </a:lnTo>
                  <a:lnTo>
                    <a:pt x="3223" y="20195"/>
                  </a:lnTo>
                  <a:cubicBezTo>
                    <a:pt x="9545" y="23265"/>
                    <a:pt x="16992" y="23235"/>
                    <a:pt x="23862" y="23630"/>
                  </a:cubicBezTo>
                  <a:cubicBezTo>
                    <a:pt x="26438" y="23783"/>
                    <a:pt x="29030" y="23904"/>
                    <a:pt x="31626" y="23904"/>
                  </a:cubicBezTo>
                  <a:cubicBezTo>
                    <a:pt x="32644" y="23904"/>
                    <a:pt x="33663" y="23886"/>
                    <a:pt x="34682" y="23843"/>
                  </a:cubicBezTo>
                  <a:cubicBezTo>
                    <a:pt x="39029" y="23691"/>
                    <a:pt x="43011" y="22657"/>
                    <a:pt x="47266" y="21806"/>
                  </a:cubicBezTo>
                  <a:cubicBezTo>
                    <a:pt x="53862" y="20439"/>
                    <a:pt x="60580" y="21776"/>
                    <a:pt x="67115" y="19679"/>
                  </a:cubicBezTo>
                  <a:cubicBezTo>
                    <a:pt x="69364" y="18949"/>
                    <a:pt x="71370" y="17642"/>
                    <a:pt x="73559" y="16822"/>
                  </a:cubicBezTo>
                  <a:cubicBezTo>
                    <a:pt x="72464" y="16274"/>
                    <a:pt x="71005" y="16214"/>
                    <a:pt x="69789" y="15879"/>
                  </a:cubicBezTo>
                  <a:cubicBezTo>
                    <a:pt x="68148" y="15393"/>
                    <a:pt x="66628" y="14724"/>
                    <a:pt x="65291" y="13630"/>
                  </a:cubicBezTo>
                  <a:cubicBezTo>
                    <a:pt x="63194" y="11928"/>
                    <a:pt x="61127" y="10104"/>
                    <a:pt x="59212" y="8159"/>
                  </a:cubicBezTo>
                  <a:cubicBezTo>
                    <a:pt x="55583" y="4530"/>
                    <a:pt x="51690" y="2856"/>
                    <a:pt x="46800" y="2856"/>
                  </a:cubicBezTo>
                  <a:cubicBezTo>
                    <a:pt x="46201" y="2856"/>
                    <a:pt x="45587" y="2881"/>
                    <a:pt x="44956" y="2931"/>
                  </a:cubicBezTo>
                  <a:cubicBezTo>
                    <a:pt x="43467" y="3052"/>
                    <a:pt x="41917" y="3296"/>
                    <a:pt x="40488" y="3812"/>
                  </a:cubicBezTo>
                  <a:cubicBezTo>
                    <a:pt x="39576" y="4147"/>
                    <a:pt x="38391" y="5514"/>
                    <a:pt x="37570" y="5636"/>
                  </a:cubicBezTo>
                  <a:cubicBezTo>
                    <a:pt x="37535" y="5641"/>
                    <a:pt x="37500" y="5644"/>
                    <a:pt x="37463" y="5644"/>
                  </a:cubicBezTo>
                  <a:cubicBezTo>
                    <a:pt x="36199" y="5644"/>
                    <a:pt x="34045" y="2639"/>
                    <a:pt x="33011" y="1989"/>
                  </a:cubicBezTo>
                  <a:cubicBezTo>
                    <a:pt x="30794" y="595"/>
                    <a:pt x="28346" y="1"/>
                    <a:pt x="2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8"/>
          <p:cNvGrpSpPr/>
          <p:nvPr/>
        </p:nvGrpSpPr>
        <p:grpSpPr>
          <a:xfrm>
            <a:off x="-395132" y="3879589"/>
            <a:ext cx="2217874" cy="1522813"/>
            <a:chOff x="-366650" y="3879589"/>
            <a:chExt cx="2217874" cy="1522813"/>
          </a:xfrm>
        </p:grpSpPr>
        <p:sp>
          <p:nvSpPr>
            <p:cNvPr id="190" name="Google Shape;190;p8"/>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8"/>
          <p:cNvGrpSpPr/>
          <p:nvPr/>
        </p:nvGrpSpPr>
        <p:grpSpPr>
          <a:xfrm flipH="1">
            <a:off x="-579450" y="-592049"/>
            <a:ext cx="2270842" cy="2181412"/>
            <a:chOff x="7366500" y="-592049"/>
            <a:chExt cx="2270842" cy="2181412"/>
          </a:xfrm>
        </p:grpSpPr>
        <p:sp>
          <p:nvSpPr>
            <p:cNvPr id="193" name="Google Shape;193;p8"/>
            <p:cNvSpPr/>
            <p:nvPr/>
          </p:nvSpPr>
          <p:spPr>
            <a:xfrm>
              <a:off x="7366500" y="-249220"/>
              <a:ext cx="1732014" cy="1838584"/>
            </a:xfrm>
            <a:custGeom>
              <a:avLst/>
              <a:gdLst/>
              <a:ahLst/>
              <a:cxnLst/>
              <a:rect l="l" t="t" r="r" b="b"/>
              <a:pathLst>
                <a:path w="58817" h="62436" extrusionOk="0">
                  <a:moveTo>
                    <a:pt x="58421" y="0"/>
                  </a:moveTo>
                  <a:lnTo>
                    <a:pt x="0" y="2918"/>
                  </a:lnTo>
                  <a:cubicBezTo>
                    <a:pt x="25" y="2918"/>
                    <a:pt x="50" y="2918"/>
                    <a:pt x="74" y="2918"/>
                  </a:cubicBezTo>
                  <a:cubicBezTo>
                    <a:pt x="8253" y="2918"/>
                    <a:pt x="15872" y="12970"/>
                    <a:pt x="17660" y="20183"/>
                  </a:cubicBezTo>
                  <a:cubicBezTo>
                    <a:pt x="19332" y="26900"/>
                    <a:pt x="15654" y="33496"/>
                    <a:pt x="15685" y="40244"/>
                  </a:cubicBezTo>
                  <a:cubicBezTo>
                    <a:pt x="15715" y="52037"/>
                    <a:pt x="24165" y="59849"/>
                    <a:pt x="35381" y="61855"/>
                  </a:cubicBezTo>
                  <a:cubicBezTo>
                    <a:pt x="37385" y="62213"/>
                    <a:pt x="39459" y="62435"/>
                    <a:pt x="41530" y="62435"/>
                  </a:cubicBezTo>
                  <a:cubicBezTo>
                    <a:pt x="44736" y="62435"/>
                    <a:pt x="47935" y="61903"/>
                    <a:pt x="50852" y="60518"/>
                  </a:cubicBezTo>
                  <a:cubicBezTo>
                    <a:pt x="53406" y="59302"/>
                    <a:pt x="58816" y="55594"/>
                    <a:pt x="58391" y="52098"/>
                  </a:cubicBezTo>
                  <a:cubicBezTo>
                    <a:pt x="58299" y="51308"/>
                    <a:pt x="57418" y="50670"/>
                    <a:pt x="57053" y="50001"/>
                  </a:cubicBezTo>
                  <a:cubicBezTo>
                    <a:pt x="54956" y="46110"/>
                    <a:pt x="54196" y="41521"/>
                    <a:pt x="53466" y="37174"/>
                  </a:cubicBezTo>
                  <a:cubicBezTo>
                    <a:pt x="51460" y="24803"/>
                    <a:pt x="52433" y="11429"/>
                    <a:pt x="58482" y="304"/>
                  </a:cubicBezTo>
                  <a:cubicBezTo>
                    <a:pt x="58528" y="412"/>
                    <a:pt x="58549" y="453"/>
                    <a:pt x="58554" y="453"/>
                  </a:cubicBezTo>
                  <a:cubicBezTo>
                    <a:pt x="58568" y="453"/>
                    <a:pt x="58444" y="91"/>
                    <a:pt x="58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7851617" y="-592049"/>
              <a:ext cx="1614754" cy="2032967"/>
            </a:xfrm>
            <a:custGeom>
              <a:avLst/>
              <a:gdLst/>
              <a:ahLst/>
              <a:cxnLst/>
              <a:rect l="l" t="t" r="r" b="b"/>
              <a:pathLst>
                <a:path w="54835" h="69037" extrusionOk="0">
                  <a:moveTo>
                    <a:pt x="48452" y="1"/>
                  </a:moveTo>
                  <a:lnTo>
                    <a:pt x="1" y="8268"/>
                  </a:lnTo>
                  <a:cubicBezTo>
                    <a:pt x="180" y="8253"/>
                    <a:pt x="358" y="8246"/>
                    <a:pt x="534" y="8246"/>
                  </a:cubicBezTo>
                  <a:cubicBezTo>
                    <a:pt x="6730" y="8246"/>
                    <a:pt x="11159" y="17408"/>
                    <a:pt x="12311" y="22402"/>
                  </a:cubicBezTo>
                  <a:cubicBezTo>
                    <a:pt x="14013" y="29606"/>
                    <a:pt x="12554" y="37083"/>
                    <a:pt x="10548" y="44074"/>
                  </a:cubicBezTo>
                  <a:cubicBezTo>
                    <a:pt x="8998" y="49424"/>
                    <a:pt x="5989" y="53892"/>
                    <a:pt x="8269" y="59515"/>
                  </a:cubicBezTo>
                  <a:cubicBezTo>
                    <a:pt x="10822" y="65898"/>
                    <a:pt x="15867" y="68756"/>
                    <a:pt x="22342" y="68999"/>
                  </a:cubicBezTo>
                  <a:cubicBezTo>
                    <a:pt x="22969" y="69023"/>
                    <a:pt x="23612" y="69037"/>
                    <a:pt x="24267" y="69037"/>
                  </a:cubicBezTo>
                  <a:cubicBezTo>
                    <a:pt x="30054" y="69037"/>
                    <a:pt x="36745" y="67989"/>
                    <a:pt x="41278" y="64439"/>
                  </a:cubicBezTo>
                  <a:cubicBezTo>
                    <a:pt x="44075" y="62251"/>
                    <a:pt x="46081" y="59424"/>
                    <a:pt x="48026" y="56506"/>
                  </a:cubicBezTo>
                  <a:cubicBezTo>
                    <a:pt x="49546" y="54257"/>
                    <a:pt x="52312" y="51612"/>
                    <a:pt x="53193" y="49029"/>
                  </a:cubicBezTo>
                  <a:cubicBezTo>
                    <a:pt x="53497" y="48239"/>
                    <a:pt x="52981" y="48147"/>
                    <a:pt x="53102" y="47235"/>
                  </a:cubicBezTo>
                  <a:cubicBezTo>
                    <a:pt x="53741" y="42342"/>
                    <a:pt x="54044" y="37296"/>
                    <a:pt x="54288" y="32402"/>
                  </a:cubicBezTo>
                  <a:cubicBezTo>
                    <a:pt x="54622" y="25746"/>
                    <a:pt x="54835" y="19940"/>
                    <a:pt x="53163" y="13496"/>
                  </a:cubicBezTo>
                  <a:cubicBezTo>
                    <a:pt x="51978" y="8998"/>
                    <a:pt x="52008" y="3405"/>
                    <a:pt x="48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8327811" y="-393337"/>
              <a:ext cx="1309530" cy="1407060"/>
            </a:xfrm>
            <a:custGeom>
              <a:avLst/>
              <a:gdLst/>
              <a:ahLst/>
              <a:cxnLst/>
              <a:rect l="l" t="t" r="r" b="b"/>
              <a:pathLst>
                <a:path w="44470" h="47782" extrusionOk="0">
                  <a:moveTo>
                    <a:pt x="39636" y="1"/>
                  </a:moveTo>
                  <a:lnTo>
                    <a:pt x="700" y="2463"/>
                  </a:lnTo>
                  <a:cubicBezTo>
                    <a:pt x="6535" y="5989"/>
                    <a:pt x="1611" y="19515"/>
                    <a:pt x="943" y="24773"/>
                  </a:cubicBezTo>
                  <a:cubicBezTo>
                    <a:pt x="0" y="31946"/>
                    <a:pt x="2007" y="39819"/>
                    <a:pt x="7873" y="44560"/>
                  </a:cubicBezTo>
                  <a:cubicBezTo>
                    <a:pt x="10709" y="46847"/>
                    <a:pt x="13878" y="47782"/>
                    <a:pt x="17130" y="47782"/>
                  </a:cubicBezTo>
                  <a:cubicBezTo>
                    <a:pt x="24860" y="47782"/>
                    <a:pt x="33063" y="42502"/>
                    <a:pt x="38390" y="37539"/>
                  </a:cubicBezTo>
                  <a:cubicBezTo>
                    <a:pt x="40123" y="35898"/>
                    <a:pt x="40609" y="35229"/>
                    <a:pt x="41095" y="33405"/>
                  </a:cubicBezTo>
                  <a:cubicBezTo>
                    <a:pt x="43831" y="22372"/>
                    <a:pt x="44469" y="10457"/>
                    <a:pt x="3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8"/>
          <p:cNvSpPr txBox="1">
            <a:spLocks noGrp="1"/>
          </p:cNvSpPr>
          <p:nvPr>
            <p:ph type="title"/>
          </p:nvPr>
        </p:nvSpPr>
        <p:spPr>
          <a:xfrm>
            <a:off x="852300" y="2066238"/>
            <a:ext cx="7439400" cy="13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8"/>
          <p:cNvSpPr/>
          <p:nvPr/>
        </p:nvSpPr>
        <p:spPr>
          <a:xfrm flipH="1">
            <a:off x="8451025" y="143245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flipH="1">
            <a:off x="8661563" y="3096838"/>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flipH="1">
            <a:off x="3730013" y="3467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flipH="1">
            <a:off x="2183625" y="583175"/>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flipH="1">
            <a:off x="453113" y="3402750"/>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flipH="1">
            <a:off x="239025" y="20065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flipH="1">
            <a:off x="2318138" y="4715863"/>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flipH="1">
            <a:off x="5445575" y="467786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sp>
        <p:nvSpPr>
          <p:cNvPr id="206" name="Google Shape;206;p9"/>
          <p:cNvSpPr txBox="1">
            <a:spLocks noGrp="1"/>
          </p:cNvSpPr>
          <p:nvPr>
            <p:ph type="title"/>
          </p:nvPr>
        </p:nvSpPr>
        <p:spPr>
          <a:xfrm>
            <a:off x="4081200" y="1258350"/>
            <a:ext cx="4045200" cy="714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7" name="Google Shape;207;p9"/>
          <p:cNvSpPr txBox="1">
            <a:spLocks noGrp="1"/>
          </p:cNvSpPr>
          <p:nvPr>
            <p:ph type="subTitle" idx="1"/>
          </p:nvPr>
        </p:nvSpPr>
        <p:spPr>
          <a:xfrm>
            <a:off x="4081200" y="1972950"/>
            <a:ext cx="4045200" cy="191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21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grpSp>
        <p:nvGrpSpPr>
          <p:cNvPr id="208" name="Google Shape;208;p9"/>
          <p:cNvGrpSpPr/>
          <p:nvPr/>
        </p:nvGrpSpPr>
        <p:grpSpPr>
          <a:xfrm>
            <a:off x="-655682" y="-792706"/>
            <a:ext cx="2795934" cy="1995358"/>
            <a:chOff x="-614874" y="-730680"/>
            <a:chExt cx="3476233" cy="2480863"/>
          </a:xfrm>
        </p:grpSpPr>
        <p:sp>
          <p:nvSpPr>
            <p:cNvPr id="209" name="Google Shape;209;p9"/>
            <p:cNvSpPr/>
            <p:nvPr/>
          </p:nvSpPr>
          <p:spPr>
            <a:xfrm rot="-686479">
              <a:off x="-496336" y="-75628"/>
              <a:ext cx="3239157" cy="1519644"/>
            </a:xfrm>
            <a:custGeom>
              <a:avLst/>
              <a:gdLst/>
              <a:ahLst/>
              <a:cxnLst/>
              <a:rect l="l" t="t" r="r" b="b"/>
              <a:pathLst>
                <a:path w="66446" h="31173" extrusionOk="0">
                  <a:moveTo>
                    <a:pt x="60393" y="1"/>
                  </a:moveTo>
                  <a:cubicBezTo>
                    <a:pt x="58167" y="1"/>
                    <a:pt x="52844" y="2075"/>
                    <a:pt x="51218" y="2351"/>
                  </a:cubicBezTo>
                  <a:cubicBezTo>
                    <a:pt x="48313" y="2824"/>
                    <a:pt x="45402" y="3047"/>
                    <a:pt x="42493" y="3047"/>
                  </a:cubicBezTo>
                  <a:cubicBezTo>
                    <a:pt x="38675" y="3047"/>
                    <a:pt x="34860" y="2663"/>
                    <a:pt x="31065" y="1956"/>
                  </a:cubicBezTo>
                  <a:cubicBezTo>
                    <a:pt x="26639" y="1086"/>
                    <a:pt x="22464" y="285"/>
                    <a:pt x="18006" y="285"/>
                  </a:cubicBezTo>
                  <a:cubicBezTo>
                    <a:pt x="17321" y="285"/>
                    <a:pt x="16629" y="304"/>
                    <a:pt x="15928" y="345"/>
                  </a:cubicBezTo>
                  <a:cubicBezTo>
                    <a:pt x="13679" y="497"/>
                    <a:pt x="7539" y="375"/>
                    <a:pt x="5715" y="2229"/>
                  </a:cubicBezTo>
                  <a:lnTo>
                    <a:pt x="1" y="14661"/>
                  </a:lnTo>
                  <a:cubicBezTo>
                    <a:pt x="4074" y="14935"/>
                    <a:pt x="5898" y="21257"/>
                    <a:pt x="10001" y="22533"/>
                  </a:cubicBezTo>
                  <a:cubicBezTo>
                    <a:pt x="10927" y="22825"/>
                    <a:pt x="11835" y="22945"/>
                    <a:pt x="12732" y="22945"/>
                  </a:cubicBezTo>
                  <a:cubicBezTo>
                    <a:pt x="16222" y="22945"/>
                    <a:pt x="19541" y="21139"/>
                    <a:pt x="23071" y="20679"/>
                  </a:cubicBezTo>
                  <a:cubicBezTo>
                    <a:pt x="23452" y="20631"/>
                    <a:pt x="23824" y="20608"/>
                    <a:pt x="24188" y="20608"/>
                  </a:cubicBezTo>
                  <a:cubicBezTo>
                    <a:pt x="31375" y="20608"/>
                    <a:pt x="35705" y="29586"/>
                    <a:pt x="43284" y="30801"/>
                  </a:cubicBezTo>
                  <a:cubicBezTo>
                    <a:pt x="44808" y="31049"/>
                    <a:pt x="46291" y="31172"/>
                    <a:pt x="47720" y="31172"/>
                  </a:cubicBezTo>
                  <a:cubicBezTo>
                    <a:pt x="57671" y="31172"/>
                    <a:pt x="65075" y="25215"/>
                    <a:pt x="66112" y="14053"/>
                  </a:cubicBezTo>
                  <a:cubicBezTo>
                    <a:pt x="66446" y="10527"/>
                    <a:pt x="65169" y="1378"/>
                    <a:pt x="60975" y="71"/>
                  </a:cubicBezTo>
                  <a:cubicBezTo>
                    <a:pt x="60819" y="23"/>
                    <a:pt x="60622" y="1"/>
                    <a:pt x="6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686479">
              <a:off x="-437983" y="-261253"/>
              <a:ext cx="2833178" cy="144754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686479">
              <a:off x="-34361" y="-529539"/>
              <a:ext cx="2153036" cy="1248260"/>
            </a:xfrm>
            <a:custGeom>
              <a:avLst/>
              <a:gdLst/>
              <a:ahLst/>
              <a:cxnLst/>
              <a:rect l="l" t="t" r="r" b="b"/>
              <a:pathLst>
                <a:path w="44166" h="25606" extrusionOk="0">
                  <a:moveTo>
                    <a:pt x="44166" y="1"/>
                  </a:moveTo>
                  <a:lnTo>
                    <a:pt x="5959" y="3648"/>
                  </a:lnTo>
                  <a:cubicBezTo>
                    <a:pt x="2372" y="6809"/>
                    <a:pt x="1" y="14408"/>
                    <a:pt x="4712" y="17296"/>
                  </a:cubicBezTo>
                  <a:cubicBezTo>
                    <a:pt x="8147" y="19363"/>
                    <a:pt x="11247" y="19940"/>
                    <a:pt x="15260" y="20305"/>
                  </a:cubicBezTo>
                  <a:cubicBezTo>
                    <a:pt x="19393" y="20700"/>
                    <a:pt x="21947" y="22129"/>
                    <a:pt x="25473" y="24074"/>
                  </a:cubicBezTo>
                  <a:cubicBezTo>
                    <a:pt x="27185" y="25023"/>
                    <a:pt x="29354" y="25606"/>
                    <a:pt x="31473" y="25606"/>
                  </a:cubicBezTo>
                  <a:cubicBezTo>
                    <a:pt x="34243" y="25606"/>
                    <a:pt x="36927" y="24609"/>
                    <a:pt x="38391" y="22129"/>
                  </a:cubicBezTo>
                  <a:cubicBezTo>
                    <a:pt x="39911" y="19576"/>
                    <a:pt x="40306" y="16019"/>
                    <a:pt x="39880" y="13132"/>
                  </a:cubicBezTo>
                  <a:cubicBezTo>
                    <a:pt x="39181" y="8360"/>
                    <a:pt x="40306" y="3375"/>
                    <a:pt x="44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9"/>
          <p:cNvGrpSpPr/>
          <p:nvPr/>
        </p:nvGrpSpPr>
        <p:grpSpPr>
          <a:xfrm flipH="1">
            <a:off x="7235149" y="3879589"/>
            <a:ext cx="2217874" cy="1522813"/>
            <a:chOff x="-366650" y="3879589"/>
            <a:chExt cx="2217874" cy="1522813"/>
          </a:xfrm>
        </p:grpSpPr>
        <p:sp>
          <p:nvSpPr>
            <p:cNvPr id="213" name="Google Shape;213;p9"/>
            <p:cNvSpPr/>
            <p:nvPr/>
          </p:nvSpPr>
          <p:spPr>
            <a:xfrm flipH="1">
              <a:off x="-151836" y="3879589"/>
              <a:ext cx="2003060" cy="1421015"/>
            </a:xfrm>
            <a:custGeom>
              <a:avLst/>
              <a:gdLst/>
              <a:ahLst/>
              <a:cxnLst/>
              <a:rect l="l" t="t" r="r" b="b"/>
              <a:pathLst>
                <a:path w="70580" h="50071" extrusionOk="0">
                  <a:moveTo>
                    <a:pt x="56456" y="0"/>
                  </a:moveTo>
                  <a:cubicBezTo>
                    <a:pt x="51484" y="0"/>
                    <a:pt x="46327" y="1621"/>
                    <a:pt x="43011" y="4781"/>
                  </a:cubicBezTo>
                  <a:cubicBezTo>
                    <a:pt x="36385" y="11103"/>
                    <a:pt x="38999" y="22106"/>
                    <a:pt x="31856" y="27638"/>
                  </a:cubicBezTo>
                  <a:cubicBezTo>
                    <a:pt x="26202" y="32015"/>
                    <a:pt x="19849" y="30101"/>
                    <a:pt x="13618" y="31164"/>
                  </a:cubicBezTo>
                  <a:cubicBezTo>
                    <a:pt x="3952" y="32836"/>
                    <a:pt x="1" y="40617"/>
                    <a:pt x="214" y="49706"/>
                  </a:cubicBezTo>
                  <a:lnTo>
                    <a:pt x="67935" y="50070"/>
                  </a:lnTo>
                  <a:cubicBezTo>
                    <a:pt x="69911" y="40283"/>
                    <a:pt x="70458" y="29462"/>
                    <a:pt x="70549" y="19553"/>
                  </a:cubicBezTo>
                  <a:cubicBezTo>
                    <a:pt x="70580" y="14933"/>
                    <a:pt x="66659" y="9705"/>
                    <a:pt x="68969" y="5845"/>
                  </a:cubicBezTo>
                  <a:cubicBezTo>
                    <a:pt x="70033" y="4082"/>
                    <a:pt x="65686" y="2197"/>
                    <a:pt x="64257" y="1529"/>
                  </a:cubicBezTo>
                  <a:cubicBezTo>
                    <a:pt x="61949" y="505"/>
                    <a:pt x="59231" y="0"/>
                    <a:pt x="56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flipH="1">
              <a:off x="-366650" y="4307700"/>
              <a:ext cx="1704588" cy="1094702"/>
            </a:xfrm>
            <a:custGeom>
              <a:avLst/>
              <a:gdLst/>
              <a:ahLst/>
              <a:cxnLst/>
              <a:rect l="l" t="t" r="r" b="b"/>
              <a:pathLst>
                <a:path w="60063" h="38573" extrusionOk="0">
                  <a:moveTo>
                    <a:pt x="53010" y="0"/>
                  </a:moveTo>
                  <a:cubicBezTo>
                    <a:pt x="47539" y="1368"/>
                    <a:pt x="41004" y="1155"/>
                    <a:pt x="36597" y="5228"/>
                  </a:cubicBezTo>
                  <a:cubicBezTo>
                    <a:pt x="33588" y="7994"/>
                    <a:pt x="31612" y="11854"/>
                    <a:pt x="28116" y="14012"/>
                  </a:cubicBezTo>
                  <a:cubicBezTo>
                    <a:pt x="23162" y="17052"/>
                    <a:pt x="16505" y="15958"/>
                    <a:pt x="11095" y="17660"/>
                  </a:cubicBezTo>
                  <a:cubicBezTo>
                    <a:pt x="4347" y="19757"/>
                    <a:pt x="730" y="26566"/>
                    <a:pt x="0" y="34985"/>
                  </a:cubicBezTo>
                  <a:lnTo>
                    <a:pt x="50275" y="38572"/>
                  </a:lnTo>
                  <a:cubicBezTo>
                    <a:pt x="53527" y="38359"/>
                    <a:pt x="57418" y="33800"/>
                    <a:pt x="58482" y="30973"/>
                  </a:cubicBezTo>
                  <a:cubicBezTo>
                    <a:pt x="60062" y="26839"/>
                    <a:pt x="58512" y="20335"/>
                    <a:pt x="57813" y="16110"/>
                  </a:cubicBezTo>
                  <a:cubicBezTo>
                    <a:pt x="57083" y="11520"/>
                    <a:pt x="55776" y="5532"/>
                    <a:pt x="52980" y="1611"/>
                  </a:cubicBezTo>
                  <a:cubicBezTo>
                    <a:pt x="52615" y="1064"/>
                    <a:pt x="52950" y="304"/>
                    <a:pt x="53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9"/>
          <p:cNvGrpSpPr/>
          <p:nvPr/>
        </p:nvGrpSpPr>
        <p:grpSpPr>
          <a:xfrm>
            <a:off x="397047" y="3696221"/>
            <a:ext cx="1480534" cy="1447281"/>
            <a:chOff x="4776075" y="473275"/>
            <a:chExt cx="1336825" cy="1306800"/>
          </a:xfrm>
        </p:grpSpPr>
        <p:sp>
          <p:nvSpPr>
            <p:cNvPr id="216" name="Google Shape;216;p9"/>
            <p:cNvSpPr/>
            <p:nvPr/>
          </p:nvSpPr>
          <p:spPr>
            <a:xfrm>
              <a:off x="4776075" y="607550"/>
              <a:ext cx="1336825" cy="1172525"/>
            </a:xfrm>
            <a:custGeom>
              <a:avLst/>
              <a:gdLst/>
              <a:ahLst/>
              <a:cxnLst/>
              <a:rect l="l" t="t" r="r" b="b"/>
              <a:pathLst>
                <a:path w="53473" h="46901" extrusionOk="0">
                  <a:moveTo>
                    <a:pt x="26920" y="0"/>
                  </a:moveTo>
                  <a:cubicBezTo>
                    <a:pt x="1" y="0"/>
                    <a:pt x="4371" y="46900"/>
                    <a:pt x="4371" y="46900"/>
                  </a:cubicBezTo>
                  <a:lnTo>
                    <a:pt x="21082" y="46900"/>
                  </a:lnTo>
                  <a:cubicBezTo>
                    <a:pt x="21082" y="46900"/>
                    <a:pt x="19748" y="17980"/>
                    <a:pt x="26253" y="17446"/>
                  </a:cubicBezTo>
                  <a:cubicBezTo>
                    <a:pt x="26310" y="17441"/>
                    <a:pt x="26366" y="17439"/>
                    <a:pt x="26422" y="17439"/>
                  </a:cubicBezTo>
                  <a:cubicBezTo>
                    <a:pt x="32705" y="17439"/>
                    <a:pt x="31657" y="46900"/>
                    <a:pt x="31657" y="46900"/>
                  </a:cubicBezTo>
                  <a:lnTo>
                    <a:pt x="49469" y="46900"/>
                  </a:lnTo>
                  <a:cubicBezTo>
                    <a:pt x="49469" y="46900"/>
                    <a:pt x="53472" y="0"/>
                    <a:pt x="26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4974550" y="710850"/>
              <a:ext cx="944050" cy="1069225"/>
            </a:xfrm>
            <a:custGeom>
              <a:avLst/>
              <a:gdLst/>
              <a:ahLst/>
              <a:cxnLst/>
              <a:rect l="l" t="t" r="r" b="b"/>
              <a:pathLst>
                <a:path w="37762" h="42769" extrusionOk="0">
                  <a:moveTo>
                    <a:pt x="19140" y="1"/>
                  </a:moveTo>
                  <a:cubicBezTo>
                    <a:pt x="19032" y="1"/>
                    <a:pt x="18924" y="2"/>
                    <a:pt x="18814" y="5"/>
                  </a:cubicBezTo>
                  <a:cubicBezTo>
                    <a:pt x="635" y="438"/>
                    <a:pt x="1" y="33395"/>
                    <a:pt x="168" y="42768"/>
                  </a:cubicBezTo>
                  <a:lnTo>
                    <a:pt x="13143" y="42768"/>
                  </a:lnTo>
                  <a:cubicBezTo>
                    <a:pt x="13143" y="42768"/>
                    <a:pt x="11809" y="13848"/>
                    <a:pt x="18314" y="13314"/>
                  </a:cubicBezTo>
                  <a:cubicBezTo>
                    <a:pt x="18371" y="13309"/>
                    <a:pt x="18427" y="13307"/>
                    <a:pt x="18483" y="13307"/>
                  </a:cubicBezTo>
                  <a:cubicBezTo>
                    <a:pt x="24766" y="13307"/>
                    <a:pt x="23718" y="42768"/>
                    <a:pt x="23718" y="42768"/>
                  </a:cubicBezTo>
                  <a:lnTo>
                    <a:pt x="37761" y="42768"/>
                  </a:lnTo>
                  <a:cubicBezTo>
                    <a:pt x="37629" y="30208"/>
                    <a:pt x="35652" y="1"/>
                    <a:pt x="19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091300" y="807325"/>
              <a:ext cx="725550" cy="972750"/>
            </a:xfrm>
            <a:custGeom>
              <a:avLst/>
              <a:gdLst/>
              <a:ahLst/>
              <a:cxnLst/>
              <a:rect l="l" t="t" r="r" b="b"/>
              <a:pathLst>
                <a:path w="29022" h="38910" extrusionOk="0">
                  <a:moveTo>
                    <a:pt x="14798" y="0"/>
                  </a:moveTo>
                  <a:cubicBezTo>
                    <a:pt x="14626" y="0"/>
                    <a:pt x="14453" y="5"/>
                    <a:pt x="14278" y="15"/>
                  </a:cubicBezTo>
                  <a:cubicBezTo>
                    <a:pt x="268" y="816"/>
                    <a:pt x="1" y="27301"/>
                    <a:pt x="534" y="38909"/>
                  </a:cubicBezTo>
                  <a:lnTo>
                    <a:pt x="8473" y="38909"/>
                  </a:lnTo>
                  <a:cubicBezTo>
                    <a:pt x="8473" y="38909"/>
                    <a:pt x="7139" y="9989"/>
                    <a:pt x="13644" y="9455"/>
                  </a:cubicBezTo>
                  <a:cubicBezTo>
                    <a:pt x="13701" y="9450"/>
                    <a:pt x="13757" y="9448"/>
                    <a:pt x="13813" y="9448"/>
                  </a:cubicBezTo>
                  <a:cubicBezTo>
                    <a:pt x="20096" y="9448"/>
                    <a:pt x="19048" y="38909"/>
                    <a:pt x="19048" y="38909"/>
                  </a:cubicBezTo>
                  <a:lnTo>
                    <a:pt x="29021" y="38909"/>
                  </a:lnTo>
                  <a:cubicBezTo>
                    <a:pt x="28956" y="24370"/>
                    <a:pt x="27008" y="0"/>
                    <a:pt x="14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5185550" y="916925"/>
              <a:ext cx="509550" cy="863150"/>
            </a:xfrm>
            <a:custGeom>
              <a:avLst/>
              <a:gdLst/>
              <a:ahLst/>
              <a:cxnLst/>
              <a:rect l="l" t="t" r="r" b="b"/>
              <a:pathLst>
                <a:path w="20382" h="34526" extrusionOk="0">
                  <a:moveTo>
                    <a:pt x="10674" y="1"/>
                  </a:moveTo>
                  <a:cubicBezTo>
                    <a:pt x="634" y="34"/>
                    <a:pt x="0" y="21583"/>
                    <a:pt x="534" y="34525"/>
                  </a:cubicBezTo>
                  <a:lnTo>
                    <a:pt x="4703" y="34525"/>
                  </a:lnTo>
                  <a:cubicBezTo>
                    <a:pt x="4703" y="34525"/>
                    <a:pt x="3369" y="5605"/>
                    <a:pt x="9874" y="5071"/>
                  </a:cubicBezTo>
                  <a:cubicBezTo>
                    <a:pt x="9931" y="5066"/>
                    <a:pt x="9987" y="5064"/>
                    <a:pt x="10043" y="5064"/>
                  </a:cubicBezTo>
                  <a:cubicBezTo>
                    <a:pt x="16326" y="5064"/>
                    <a:pt x="15278" y="34525"/>
                    <a:pt x="15278" y="34525"/>
                  </a:cubicBezTo>
                  <a:lnTo>
                    <a:pt x="19881" y="34525"/>
                  </a:lnTo>
                  <a:cubicBezTo>
                    <a:pt x="20381" y="20582"/>
                    <a:pt x="19614" y="1"/>
                    <a:pt x="10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4861975" y="664250"/>
              <a:ext cx="24200" cy="116775"/>
            </a:xfrm>
            <a:custGeom>
              <a:avLst/>
              <a:gdLst/>
              <a:ahLst/>
              <a:cxnLst/>
              <a:rect l="l" t="t" r="r" b="b"/>
              <a:pathLst>
                <a:path w="968" h="4671" extrusionOk="0">
                  <a:moveTo>
                    <a:pt x="501" y="1"/>
                  </a:moveTo>
                  <a:cubicBezTo>
                    <a:pt x="234" y="1"/>
                    <a:pt x="1" y="1035"/>
                    <a:pt x="1" y="2336"/>
                  </a:cubicBezTo>
                  <a:cubicBezTo>
                    <a:pt x="1" y="3636"/>
                    <a:pt x="234" y="4671"/>
                    <a:pt x="501" y="4671"/>
                  </a:cubicBezTo>
                  <a:cubicBezTo>
                    <a:pt x="768" y="4671"/>
                    <a:pt x="968" y="3636"/>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4816100" y="710125"/>
              <a:ext cx="116775" cy="24200"/>
            </a:xfrm>
            <a:custGeom>
              <a:avLst/>
              <a:gdLst/>
              <a:ahLst/>
              <a:cxnLst/>
              <a:rect l="l" t="t" r="r" b="b"/>
              <a:pathLst>
                <a:path w="4671" h="968" extrusionOk="0">
                  <a:moveTo>
                    <a:pt x="2336" y="0"/>
                  </a:moveTo>
                  <a:cubicBezTo>
                    <a:pt x="1035" y="0"/>
                    <a:pt x="1" y="234"/>
                    <a:pt x="1" y="501"/>
                  </a:cubicBezTo>
                  <a:cubicBezTo>
                    <a:pt x="1" y="767"/>
                    <a:pt x="1035" y="968"/>
                    <a:pt x="2336" y="968"/>
                  </a:cubicBezTo>
                  <a:cubicBezTo>
                    <a:pt x="3603" y="968"/>
                    <a:pt x="4671" y="767"/>
                    <a:pt x="4671" y="501"/>
                  </a:cubicBezTo>
                  <a:cubicBezTo>
                    <a:pt x="4671" y="234"/>
                    <a:pt x="3603" y="0"/>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6006125" y="851875"/>
              <a:ext cx="24200" cy="116775"/>
            </a:xfrm>
            <a:custGeom>
              <a:avLst/>
              <a:gdLst/>
              <a:ahLst/>
              <a:cxnLst/>
              <a:rect l="l" t="t" r="r" b="b"/>
              <a:pathLst>
                <a:path w="968" h="4671" extrusionOk="0">
                  <a:moveTo>
                    <a:pt x="501" y="1"/>
                  </a:moveTo>
                  <a:cubicBezTo>
                    <a:pt x="234" y="1"/>
                    <a:pt x="1" y="1035"/>
                    <a:pt x="1" y="2336"/>
                  </a:cubicBezTo>
                  <a:cubicBezTo>
                    <a:pt x="1" y="3603"/>
                    <a:pt x="234" y="4671"/>
                    <a:pt x="501" y="4671"/>
                  </a:cubicBezTo>
                  <a:cubicBezTo>
                    <a:pt x="768" y="4671"/>
                    <a:pt x="968" y="3603"/>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960250" y="897750"/>
              <a:ext cx="116775" cy="24200"/>
            </a:xfrm>
            <a:custGeom>
              <a:avLst/>
              <a:gdLst/>
              <a:ahLst/>
              <a:cxnLst/>
              <a:rect l="l" t="t" r="r" b="b"/>
              <a:pathLst>
                <a:path w="4671" h="968" extrusionOk="0">
                  <a:moveTo>
                    <a:pt x="2336" y="1"/>
                  </a:moveTo>
                  <a:cubicBezTo>
                    <a:pt x="1035" y="1"/>
                    <a:pt x="1" y="234"/>
                    <a:pt x="1" y="501"/>
                  </a:cubicBezTo>
                  <a:cubicBezTo>
                    <a:pt x="1" y="768"/>
                    <a:pt x="1035" y="968"/>
                    <a:pt x="2336" y="968"/>
                  </a:cubicBezTo>
                  <a:cubicBezTo>
                    <a:pt x="3604" y="968"/>
                    <a:pt x="4671" y="768"/>
                    <a:pt x="4671" y="501"/>
                  </a:cubicBezTo>
                  <a:cubicBezTo>
                    <a:pt x="4671" y="234"/>
                    <a:pt x="3604" y="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446550" y="1424800"/>
              <a:ext cx="24225" cy="116775"/>
            </a:xfrm>
            <a:custGeom>
              <a:avLst/>
              <a:gdLst/>
              <a:ahLst/>
              <a:cxnLst/>
              <a:rect l="l" t="t" r="r" b="b"/>
              <a:pathLst>
                <a:path w="969" h="4671" extrusionOk="0">
                  <a:moveTo>
                    <a:pt x="501" y="0"/>
                  </a:moveTo>
                  <a:cubicBezTo>
                    <a:pt x="234" y="0"/>
                    <a:pt x="1" y="1034"/>
                    <a:pt x="1" y="2335"/>
                  </a:cubicBezTo>
                  <a:cubicBezTo>
                    <a:pt x="1" y="3636"/>
                    <a:pt x="234" y="4670"/>
                    <a:pt x="501" y="4670"/>
                  </a:cubicBezTo>
                  <a:cubicBezTo>
                    <a:pt x="768" y="4670"/>
                    <a:pt x="968" y="3636"/>
                    <a:pt x="968" y="2335"/>
                  </a:cubicBezTo>
                  <a:cubicBezTo>
                    <a:pt x="968" y="10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5400700" y="1470650"/>
              <a:ext cx="116775" cy="24225"/>
            </a:xfrm>
            <a:custGeom>
              <a:avLst/>
              <a:gdLst/>
              <a:ahLst/>
              <a:cxnLst/>
              <a:rect l="l" t="t" r="r" b="b"/>
              <a:pathLst>
                <a:path w="4671" h="969" extrusionOk="0">
                  <a:moveTo>
                    <a:pt x="2335" y="1"/>
                  </a:moveTo>
                  <a:cubicBezTo>
                    <a:pt x="1034" y="1"/>
                    <a:pt x="0" y="234"/>
                    <a:pt x="0" y="501"/>
                  </a:cubicBezTo>
                  <a:cubicBezTo>
                    <a:pt x="0" y="768"/>
                    <a:pt x="1034" y="968"/>
                    <a:pt x="2335" y="968"/>
                  </a:cubicBezTo>
                  <a:cubicBezTo>
                    <a:pt x="3636" y="968"/>
                    <a:pt x="4670" y="768"/>
                    <a:pt x="4670" y="501"/>
                  </a:cubicBezTo>
                  <a:cubicBezTo>
                    <a:pt x="4670" y="234"/>
                    <a:pt x="3636"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5088800" y="473275"/>
              <a:ext cx="24225" cy="116775"/>
            </a:xfrm>
            <a:custGeom>
              <a:avLst/>
              <a:gdLst/>
              <a:ahLst/>
              <a:cxnLst/>
              <a:rect l="l" t="t" r="r" b="b"/>
              <a:pathLst>
                <a:path w="969" h="4671" extrusionOk="0">
                  <a:moveTo>
                    <a:pt x="501" y="1"/>
                  </a:moveTo>
                  <a:cubicBezTo>
                    <a:pt x="234" y="1"/>
                    <a:pt x="1" y="1035"/>
                    <a:pt x="1" y="2336"/>
                  </a:cubicBezTo>
                  <a:cubicBezTo>
                    <a:pt x="1" y="3637"/>
                    <a:pt x="234" y="4671"/>
                    <a:pt x="501" y="4671"/>
                  </a:cubicBezTo>
                  <a:cubicBezTo>
                    <a:pt x="768" y="4671"/>
                    <a:pt x="968" y="3637"/>
                    <a:pt x="968" y="2336"/>
                  </a:cubicBezTo>
                  <a:cubicBezTo>
                    <a:pt x="968" y="1035"/>
                    <a:pt x="768"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042950" y="519975"/>
              <a:ext cx="116775" cy="24225"/>
            </a:xfrm>
            <a:custGeom>
              <a:avLst/>
              <a:gdLst/>
              <a:ahLst/>
              <a:cxnLst/>
              <a:rect l="l" t="t" r="r" b="b"/>
              <a:pathLst>
                <a:path w="4671" h="969" extrusionOk="0">
                  <a:moveTo>
                    <a:pt x="2335" y="1"/>
                  </a:moveTo>
                  <a:cubicBezTo>
                    <a:pt x="1034" y="1"/>
                    <a:pt x="0" y="201"/>
                    <a:pt x="0" y="468"/>
                  </a:cubicBezTo>
                  <a:cubicBezTo>
                    <a:pt x="0" y="735"/>
                    <a:pt x="1034" y="968"/>
                    <a:pt x="2335" y="968"/>
                  </a:cubicBezTo>
                  <a:cubicBezTo>
                    <a:pt x="3636" y="968"/>
                    <a:pt x="4670" y="735"/>
                    <a:pt x="4670" y="468"/>
                  </a:cubicBezTo>
                  <a:cubicBezTo>
                    <a:pt x="4670" y="201"/>
                    <a:pt x="3636"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9"/>
          <p:cNvSpPr/>
          <p:nvPr/>
        </p:nvSpPr>
        <p:spPr>
          <a:xfrm>
            <a:off x="697432" y="1464600"/>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474207" y="282595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630557" y="409525"/>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8318870" y="1664113"/>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8046895" y="25350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3363626">
            <a:off x="8388126" y="30663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2987707" y="471065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5"/>
        <p:cNvGrpSpPr/>
        <p:nvPr/>
      </p:nvGrpSpPr>
      <p:grpSpPr>
        <a:xfrm>
          <a:off x="0" y="0"/>
          <a:ext cx="0" cy="0"/>
          <a:chOff x="0" y="0"/>
          <a:chExt cx="0" cy="0"/>
        </a:xfrm>
      </p:grpSpPr>
      <p:sp>
        <p:nvSpPr>
          <p:cNvPr id="236" name="Google Shape;236;p10"/>
          <p:cNvSpPr/>
          <p:nvPr/>
        </p:nvSpPr>
        <p:spPr>
          <a:xfrm rot="-493190">
            <a:off x="4362020" y="-130325"/>
            <a:ext cx="7386106" cy="377375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rot="-493190">
            <a:off x="4514670" y="-503625"/>
            <a:ext cx="7386106" cy="3773754"/>
          </a:xfrm>
          <a:custGeom>
            <a:avLst/>
            <a:gdLst/>
            <a:ahLst/>
            <a:cxnLst/>
            <a:rect l="l" t="t" r="r" b="b"/>
            <a:pathLst>
              <a:path w="58118" h="29694" extrusionOk="0">
                <a:moveTo>
                  <a:pt x="56537" y="0"/>
                </a:moveTo>
                <a:lnTo>
                  <a:pt x="5259" y="304"/>
                </a:lnTo>
                <a:lnTo>
                  <a:pt x="5259" y="304"/>
                </a:lnTo>
                <a:cubicBezTo>
                  <a:pt x="1" y="4620"/>
                  <a:pt x="153" y="16049"/>
                  <a:pt x="7570" y="17751"/>
                </a:cubicBezTo>
                <a:cubicBezTo>
                  <a:pt x="8392" y="17939"/>
                  <a:pt x="9203" y="18016"/>
                  <a:pt x="10004" y="18016"/>
                </a:cubicBezTo>
                <a:cubicBezTo>
                  <a:pt x="13609" y="18016"/>
                  <a:pt x="17015" y="16457"/>
                  <a:pt x="20428" y="16457"/>
                </a:cubicBezTo>
                <a:cubicBezTo>
                  <a:pt x="22140" y="16457"/>
                  <a:pt x="23853" y="16849"/>
                  <a:pt x="25594" y="18025"/>
                </a:cubicBezTo>
                <a:cubicBezTo>
                  <a:pt x="30154" y="21095"/>
                  <a:pt x="31977" y="26323"/>
                  <a:pt x="37388" y="28481"/>
                </a:cubicBezTo>
                <a:cubicBezTo>
                  <a:pt x="39378" y="29265"/>
                  <a:pt x="41641" y="29693"/>
                  <a:pt x="43911" y="29693"/>
                </a:cubicBezTo>
                <a:cubicBezTo>
                  <a:pt x="48504" y="29693"/>
                  <a:pt x="53123" y="27939"/>
                  <a:pt x="55564" y="23830"/>
                </a:cubicBezTo>
                <a:cubicBezTo>
                  <a:pt x="58118" y="19544"/>
                  <a:pt x="56598" y="14620"/>
                  <a:pt x="55868" y="10091"/>
                </a:cubicBezTo>
                <a:cubicBezTo>
                  <a:pt x="55443" y="7295"/>
                  <a:pt x="54926" y="2097"/>
                  <a:pt x="56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txBox="1">
            <a:spLocks noGrp="1"/>
          </p:cNvSpPr>
          <p:nvPr>
            <p:ph type="body" idx="1"/>
          </p:nvPr>
        </p:nvSpPr>
        <p:spPr>
          <a:xfrm>
            <a:off x="5118150" y="539500"/>
            <a:ext cx="3312600" cy="9753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600">
                <a:latin typeface="Staatliches"/>
                <a:ea typeface="Staatliches"/>
                <a:cs typeface="Staatliches"/>
                <a:sym typeface="Staatliches"/>
              </a:defRPr>
            </a:lvl1pPr>
          </a:lstStyle>
          <a:p>
            <a:endParaRPr/>
          </a:p>
        </p:txBody>
      </p:sp>
      <p:grpSp>
        <p:nvGrpSpPr>
          <p:cNvPr id="239" name="Google Shape;239;p10"/>
          <p:cNvGrpSpPr/>
          <p:nvPr/>
        </p:nvGrpSpPr>
        <p:grpSpPr>
          <a:xfrm>
            <a:off x="-1044257" y="2779894"/>
            <a:ext cx="3191731" cy="3440619"/>
            <a:chOff x="-1044257" y="2779894"/>
            <a:chExt cx="3191731" cy="3440619"/>
          </a:xfrm>
        </p:grpSpPr>
        <p:sp>
          <p:nvSpPr>
            <p:cNvPr id="240" name="Google Shape;240;p10"/>
            <p:cNvSpPr/>
            <p:nvPr/>
          </p:nvSpPr>
          <p:spPr>
            <a:xfrm rot="-8238597" flipH="1">
              <a:off x="-874881" y="3580877"/>
              <a:ext cx="2923295" cy="1434593"/>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rot="-8238597" flipH="1">
              <a:off x="-908971" y="3820781"/>
              <a:ext cx="2822016" cy="149068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rot="-8238597" flipH="1">
              <a:off x="-895538" y="4041199"/>
              <a:ext cx="2652903" cy="1475404"/>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0"/>
          <p:cNvSpPr/>
          <p:nvPr/>
        </p:nvSpPr>
        <p:spPr>
          <a:xfrm>
            <a:off x="6927775" y="174213"/>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a:off x="5182775" y="287938"/>
            <a:ext cx="70700" cy="69950"/>
          </a:xfrm>
          <a:custGeom>
            <a:avLst/>
            <a:gdLst/>
            <a:ahLst/>
            <a:cxnLst/>
            <a:rect l="l" t="t" r="r" b="b"/>
            <a:pathLst>
              <a:path w="2828" h="2798" extrusionOk="0">
                <a:moveTo>
                  <a:pt x="1398" y="1"/>
                </a:moveTo>
                <a:cubicBezTo>
                  <a:pt x="639" y="1"/>
                  <a:pt x="0" y="609"/>
                  <a:pt x="0" y="1399"/>
                </a:cubicBezTo>
                <a:cubicBezTo>
                  <a:pt x="0" y="2159"/>
                  <a:pt x="639" y="2797"/>
                  <a:pt x="1398" y="2797"/>
                </a:cubicBezTo>
                <a:cubicBezTo>
                  <a:pt x="2189" y="2797"/>
                  <a:pt x="2827" y="2159"/>
                  <a:pt x="2827" y="1399"/>
                </a:cubicBezTo>
                <a:cubicBezTo>
                  <a:pt x="2827" y="609"/>
                  <a:pt x="2189" y="1"/>
                  <a:pt x="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8743250" y="362488"/>
            <a:ext cx="83625" cy="83625"/>
          </a:xfrm>
          <a:custGeom>
            <a:avLst/>
            <a:gdLst/>
            <a:ahLst/>
            <a:cxnLst/>
            <a:rect l="l" t="t" r="r" b="b"/>
            <a:pathLst>
              <a:path w="3345" h="3345" extrusionOk="0">
                <a:moveTo>
                  <a:pt x="1673" y="1"/>
                </a:moveTo>
                <a:cubicBezTo>
                  <a:pt x="761" y="1"/>
                  <a:pt x="1" y="761"/>
                  <a:pt x="1" y="1673"/>
                </a:cubicBezTo>
                <a:cubicBezTo>
                  <a:pt x="1" y="2585"/>
                  <a:pt x="761" y="3344"/>
                  <a:pt x="1673" y="3344"/>
                </a:cubicBezTo>
                <a:cubicBezTo>
                  <a:pt x="2584" y="3344"/>
                  <a:pt x="3344" y="2585"/>
                  <a:pt x="3344" y="1673"/>
                </a:cubicBezTo>
                <a:cubicBezTo>
                  <a:pt x="3344" y="761"/>
                  <a:pt x="2584" y="1"/>
                  <a:pt x="1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 name="Google Shape;246;p10"/>
          <p:cNvSpPr/>
          <p:nvPr/>
        </p:nvSpPr>
        <p:spPr>
          <a:xfrm rot="3363626">
            <a:off x="8583643" y="167751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600"/>
              <a:buFont typeface="Staatliches"/>
              <a:buNone/>
              <a:defRPr sz="3600">
                <a:solidFill>
                  <a:schemeClr val="lt1"/>
                </a:solidFill>
                <a:latin typeface="Staatliches"/>
                <a:ea typeface="Staatliches"/>
                <a:cs typeface="Staatliches"/>
                <a:sym typeface="Staatliches"/>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aleway Medium"/>
              <a:buChar char="●"/>
              <a:defRPr sz="1800">
                <a:solidFill>
                  <a:schemeClr val="lt1"/>
                </a:solidFill>
                <a:latin typeface="Raleway Medium"/>
                <a:ea typeface="Raleway Medium"/>
                <a:cs typeface="Raleway Medium"/>
                <a:sym typeface="Raleway Medium"/>
              </a:defRPr>
            </a:lvl1pPr>
            <a:lvl2pPr marL="914400" lvl="1"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2pPr>
            <a:lvl3pPr marL="1371600" lvl="2"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3pPr>
            <a:lvl4pPr marL="1828800" lvl="3"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4pPr>
            <a:lvl5pPr marL="2286000" lvl="4"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5pPr>
            <a:lvl6pPr marL="2743200" lvl="5"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6pPr>
            <a:lvl7pPr marL="3200400" lvl="6"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7pPr>
            <a:lvl8pPr marL="3657600" lvl="7"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8pPr>
            <a:lvl9pPr marL="4114800" lvl="8" indent="-317500">
              <a:lnSpc>
                <a:spcPct val="115000"/>
              </a:lnSpc>
              <a:spcBef>
                <a:spcPts val="0"/>
              </a:spcBef>
              <a:spcAft>
                <a:spcPts val="0"/>
              </a:spcAft>
              <a:buClr>
                <a:schemeClr val="lt1"/>
              </a:buClr>
              <a:buSzPts val="1400"/>
              <a:buFont typeface="Raleway Medium"/>
              <a:buChar char="■"/>
              <a:defRPr>
                <a:solidFill>
                  <a:schemeClr val="l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81"/>
        <p:cNvGrpSpPr/>
        <p:nvPr/>
      </p:nvGrpSpPr>
      <p:grpSpPr>
        <a:xfrm>
          <a:off x="0" y="0"/>
          <a:ext cx="0" cy="0"/>
          <a:chOff x="0" y="0"/>
          <a:chExt cx="0" cy="0"/>
        </a:xfrm>
      </p:grpSpPr>
      <p:sp>
        <p:nvSpPr>
          <p:cNvPr id="982" name="Google Shape;982;p4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83" name="Google Shape;983;p4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xJaJLEY9n6lBspknOimnz5ON062AahqmjhUYqPmIESY/copy#gid=509368585"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hand-drawn-flat-trendy-cartoon-background_18150299.htm/?utm_source=slidesgo_template&amp;utm_medium=referral-link&amp;utm_campaign=sg_resources&amp;utm_content=freepik" TargetMode="External"/><Relationship Id="rId3" Type="http://schemas.openxmlformats.org/officeDocument/2006/relationships/hyperlink" Target="https://www.freepik.com/free-vector/hand-drawn-flat-design-trendy-cartoon-birthday-invitation_19382769.htm/?utm_source=slidesgo_template&amp;utm_medium=referral-link&amp;utm_campaign=sg_resources&amp;utm_content=freepik" TargetMode="External"/><Relationship Id="rId7" Type="http://schemas.openxmlformats.org/officeDocument/2006/relationships/hyperlink" Target="https://www.freepik.com/free-vector/hand-drawn-colorful-cartoon-pattern_18300030.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s://www.freepik.com/free-vector/hand-drawn-colorful-cartoon-background_18300006.htm/?utm_source=slidesgo_template&amp;utm_medium=referral-link&amp;utm_campaign=sg_resources&amp;utm_content=freepik" TargetMode="External"/><Relationship Id="rId5" Type="http://schemas.openxmlformats.org/officeDocument/2006/relationships/hyperlink" Target="https://www.freepik.com/free-vector/hand-drawn-trendy-colorful-cartoon-background_18300018.htm/?utm_source=slidesgo_template&amp;utm_medium=referral-link&amp;utm_campaign=sg_resources&amp;utm_content=freepik" TargetMode="External"/><Relationship Id="rId4" Type="http://schemas.openxmlformats.org/officeDocument/2006/relationships/hyperlink" Target="https://www.freepik.com/free-vector/trendy-cartoon-element-collection_1830000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3" Type="http://schemas.openxmlformats.org/officeDocument/2006/relationships/hyperlink" Target="https://www.freepik.com/free-vector/hand-drawn-colorful-trendy-cartoon-background_18300010.htm/?utm_source=slidesgo_template&amp;utm_medium=referral-link&amp;utm_campaign=sg_resources&amp;utm_content=freepik" TargetMode="External"/><Relationship Id="rId7" Type="http://schemas.openxmlformats.org/officeDocument/2006/relationships/hyperlink" Target="https://www.freepik.com/free-photo/college-girls-studying-together_16294713.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hyperlink" Target="https://www.freepik.com/free-vector/hand-drawn-cartoon-element-collection_18300011.htm/?utm_source=slidesgo_template&amp;utm_medium=referral-link&amp;utm_campaign=sg_resources&amp;utm_content=freepik" TargetMode="External"/><Relationship Id="rId11" Type="http://schemas.openxmlformats.org/officeDocument/2006/relationships/hyperlink" Target="https://www.flaticon.com/packs/advertising-41/?utm_source=slidesgo_template&amp;utm_medium=referral-link&amp;utm_campaign=sg_resources&amp;utm_content=flaticon" TargetMode="External"/><Relationship Id="rId5" Type="http://schemas.openxmlformats.org/officeDocument/2006/relationships/hyperlink" Target="https://www.freepik.com/free-vector/hand-drawn-cartoon-element-set_18300016.htm/?utm_source=slidesgo_template&amp;utm_medium=referral-link&amp;utm_campaign=sg_resources&amp;utm_content=freepik" TargetMode="External"/><Relationship Id="rId10" Type="http://schemas.openxmlformats.org/officeDocument/2006/relationships/hyperlink" Target="https://www.freepik.com/free-photo/portrait-young-business-woman-posing-with-crossed-arms_21076062.htm/?utm_source=slidesgo_template&amp;utm_medium=referral-link&amp;utm_campaign=sg_resources&amp;utm_content=freepik" TargetMode="External"/><Relationship Id="rId4" Type="http://schemas.openxmlformats.org/officeDocument/2006/relationships/hyperlink" Target="https://www.freepik.com/free-vector/hand-drawn-cartoon-element-pack_18300014.htm/?utm_source=slidesgo_template&amp;utm_medium=referral-link&amp;utm_campaign=sg_resources&amp;utm_content=freepik" TargetMode="External"/><Relationship Id="rId9" Type="http://schemas.openxmlformats.org/officeDocument/2006/relationships/hyperlink" Target="https://www.freepik.com/free-photo/portrait-young-business-man-posing-with-crossed-arms_2107606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4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4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Staatliches" TargetMode="External"/><Relationship Id="rId2" Type="http://schemas.openxmlformats.org/officeDocument/2006/relationships/notesSlide" Target="../notesSlides/notesSlide41.xml"/><Relationship Id="rId1" Type="http://schemas.openxmlformats.org/officeDocument/2006/relationships/slideLayout" Target="../slideLayouts/slideLayout41.xml"/><Relationship Id="rId4" Type="http://schemas.openxmlformats.org/officeDocument/2006/relationships/hyperlink" Target="https://fonts.google.com/specimen/Raleway"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2.xml"/><Relationship Id="rId1" Type="http://schemas.openxmlformats.org/officeDocument/2006/relationships/slideLayout" Target="../slideLayouts/slideLayout4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0"/>
        <p:cNvGrpSpPr/>
        <p:nvPr/>
      </p:nvGrpSpPr>
      <p:grpSpPr>
        <a:xfrm>
          <a:off x="0" y="0"/>
          <a:ext cx="0" cy="0"/>
          <a:chOff x="0" y="0"/>
          <a:chExt cx="0" cy="0"/>
        </a:xfrm>
      </p:grpSpPr>
      <p:grpSp>
        <p:nvGrpSpPr>
          <p:cNvPr id="991" name="Google Shape;991;p44"/>
          <p:cNvGrpSpPr/>
          <p:nvPr/>
        </p:nvGrpSpPr>
        <p:grpSpPr>
          <a:xfrm>
            <a:off x="700288" y="610738"/>
            <a:ext cx="7698525" cy="3853388"/>
            <a:chOff x="700288" y="610738"/>
            <a:chExt cx="7698525" cy="3853388"/>
          </a:xfrm>
        </p:grpSpPr>
        <p:sp>
          <p:nvSpPr>
            <p:cNvPr id="992" name="Google Shape;992;p44"/>
            <p:cNvSpPr/>
            <p:nvPr/>
          </p:nvSpPr>
          <p:spPr>
            <a:xfrm>
              <a:off x="700288" y="3578113"/>
              <a:ext cx="152775" cy="157325"/>
            </a:xfrm>
            <a:custGeom>
              <a:avLst/>
              <a:gdLst/>
              <a:ahLst/>
              <a:cxnLst/>
              <a:rect l="l" t="t" r="r" b="b"/>
              <a:pathLst>
                <a:path w="6111" h="6293" extrusionOk="0">
                  <a:moveTo>
                    <a:pt x="2068" y="1"/>
                  </a:moveTo>
                  <a:lnTo>
                    <a:pt x="1885" y="2189"/>
                  </a:lnTo>
                  <a:lnTo>
                    <a:pt x="1" y="3314"/>
                  </a:lnTo>
                  <a:lnTo>
                    <a:pt x="2037" y="4135"/>
                  </a:lnTo>
                  <a:lnTo>
                    <a:pt x="2493" y="6293"/>
                  </a:lnTo>
                  <a:lnTo>
                    <a:pt x="3922" y="4621"/>
                  </a:lnTo>
                  <a:lnTo>
                    <a:pt x="6110" y="4834"/>
                  </a:lnTo>
                  <a:lnTo>
                    <a:pt x="6110" y="4834"/>
                  </a:lnTo>
                  <a:lnTo>
                    <a:pt x="4955" y="2980"/>
                  </a:lnTo>
                  <a:lnTo>
                    <a:pt x="5837" y="973"/>
                  </a:lnTo>
                  <a:lnTo>
                    <a:pt x="3709" y="1490"/>
                  </a:lnTo>
                  <a:lnTo>
                    <a:pt x="2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1944263" y="302616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1770188" y="2410413"/>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971388" y="11198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1646875" y="1179888"/>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rot="3363626">
              <a:off x="1115443" y="159268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5379813" y="61073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3736050" y="8053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4559300" y="120951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2386575" y="816313"/>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5825875" y="1028788"/>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3070100" y="1042100"/>
              <a:ext cx="56275" cy="56250"/>
            </a:xfrm>
            <a:custGeom>
              <a:avLst/>
              <a:gdLst/>
              <a:ahLst/>
              <a:cxnLst/>
              <a:rect l="l" t="t" r="r" b="b"/>
              <a:pathLst>
                <a:path w="2251" h="2250" extrusionOk="0">
                  <a:moveTo>
                    <a:pt x="1125" y="1"/>
                  </a:moveTo>
                  <a:cubicBezTo>
                    <a:pt x="518" y="1"/>
                    <a:pt x="1" y="517"/>
                    <a:pt x="1" y="1125"/>
                  </a:cubicBezTo>
                  <a:cubicBezTo>
                    <a:pt x="1" y="1733"/>
                    <a:pt x="518" y="2250"/>
                    <a:pt x="1125" y="2250"/>
                  </a:cubicBezTo>
                  <a:cubicBezTo>
                    <a:pt x="1733" y="2250"/>
                    <a:pt x="2250" y="1733"/>
                    <a:pt x="2250" y="1125"/>
                  </a:cubicBezTo>
                  <a:cubicBezTo>
                    <a:pt x="2250" y="517"/>
                    <a:pt x="1733" y="1"/>
                    <a:pt x="1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6964013" y="115418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6158688" y="42310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7491075" y="1365963"/>
              <a:ext cx="157300" cy="149725"/>
            </a:xfrm>
            <a:custGeom>
              <a:avLst/>
              <a:gdLst/>
              <a:ahLst/>
              <a:cxnLst/>
              <a:rect l="l" t="t" r="r" b="b"/>
              <a:pathLst>
                <a:path w="6292" h="5989" extrusionOk="0">
                  <a:moveTo>
                    <a:pt x="3161" y="0"/>
                  </a:moveTo>
                  <a:lnTo>
                    <a:pt x="2189" y="1976"/>
                  </a:lnTo>
                  <a:lnTo>
                    <a:pt x="0" y="2280"/>
                  </a:lnTo>
                  <a:lnTo>
                    <a:pt x="1581" y="3830"/>
                  </a:lnTo>
                  <a:lnTo>
                    <a:pt x="1216" y="5988"/>
                  </a:lnTo>
                  <a:lnTo>
                    <a:pt x="3161" y="4955"/>
                  </a:lnTo>
                  <a:lnTo>
                    <a:pt x="5107" y="5988"/>
                  </a:lnTo>
                  <a:lnTo>
                    <a:pt x="4711" y="3830"/>
                  </a:lnTo>
                  <a:lnTo>
                    <a:pt x="6292" y="2280"/>
                  </a:lnTo>
                  <a:lnTo>
                    <a:pt x="4134" y="1976"/>
                  </a:lnTo>
                  <a:lnTo>
                    <a:pt x="3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8289363" y="1904175"/>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7696875" y="2158650"/>
              <a:ext cx="89675" cy="129950"/>
            </a:xfrm>
            <a:custGeom>
              <a:avLst/>
              <a:gdLst/>
              <a:ahLst/>
              <a:cxnLst/>
              <a:rect l="l" t="t" r="r" b="b"/>
              <a:pathLst>
                <a:path w="3587" h="5198" extrusionOk="0">
                  <a:moveTo>
                    <a:pt x="1459" y="0"/>
                  </a:moveTo>
                  <a:lnTo>
                    <a:pt x="0" y="669"/>
                  </a:lnTo>
                  <a:lnTo>
                    <a:pt x="2128" y="5198"/>
                  </a:lnTo>
                  <a:lnTo>
                    <a:pt x="3587" y="4499"/>
                  </a:lnTo>
                  <a:lnTo>
                    <a:pt x="1459" y="0"/>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7771550" y="4334150"/>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6846725" y="2682325"/>
              <a:ext cx="83625" cy="83625"/>
            </a:xfrm>
            <a:custGeom>
              <a:avLst/>
              <a:gdLst/>
              <a:ahLst/>
              <a:cxnLst/>
              <a:rect l="l" t="t" r="r" b="b"/>
              <a:pathLst>
                <a:path w="3345" h="3345" extrusionOk="0">
                  <a:moveTo>
                    <a:pt x="1673" y="1"/>
                  </a:moveTo>
                  <a:cubicBezTo>
                    <a:pt x="761" y="1"/>
                    <a:pt x="1" y="761"/>
                    <a:pt x="1" y="1673"/>
                  </a:cubicBezTo>
                  <a:cubicBezTo>
                    <a:pt x="1" y="2585"/>
                    <a:pt x="761" y="3344"/>
                    <a:pt x="1673" y="3344"/>
                  </a:cubicBezTo>
                  <a:cubicBezTo>
                    <a:pt x="2584" y="3344"/>
                    <a:pt x="3344" y="2585"/>
                    <a:pt x="3344" y="1673"/>
                  </a:cubicBezTo>
                  <a:cubicBezTo>
                    <a:pt x="3344" y="761"/>
                    <a:pt x="2584" y="1"/>
                    <a:pt x="1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p:nvPr/>
          </p:nvSpPr>
          <p:spPr>
            <a:xfrm>
              <a:off x="7409575" y="4088175"/>
              <a:ext cx="46375" cy="45625"/>
            </a:xfrm>
            <a:custGeom>
              <a:avLst/>
              <a:gdLst/>
              <a:ahLst/>
              <a:cxnLst/>
              <a:rect l="l" t="t" r="r" b="b"/>
              <a:pathLst>
                <a:path w="1855" h="1825" extrusionOk="0">
                  <a:moveTo>
                    <a:pt x="942" y="1"/>
                  </a:moveTo>
                  <a:cubicBezTo>
                    <a:pt x="426" y="1"/>
                    <a:pt x="0" y="396"/>
                    <a:pt x="0" y="913"/>
                  </a:cubicBezTo>
                  <a:cubicBezTo>
                    <a:pt x="0" y="1399"/>
                    <a:pt x="426" y="1824"/>
                    <a:pt x="942" y="1824"/>
                  </a:cubicBezTo>
                  <a:cubicBezTo>
                    <a:pt x="1429" y="1824"/>
                    <a:pt x="1854" y="1429"/>
                    <a:pt x="1854" y="913"/>
                  </a:cubicBezTo>
                  <a:cubicBezTo>
                    <a:pt x="1854" y="396"/>
                    <a:pt x="142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4395138" y="4214275"/>
              <a:ext cx="164150" cy="160375"/>
            </a:xfrm>
            <a:custGeom>
              <a:avLst/>
              <a:gdLst/>
              <a:ahLst/>
              <a:cxnLst/>
              <a:rect l="l" t="t" r="r" b="b"/>
              <a:pathLst>
                <a:path w="6566" h="6415" extrusionOk="0">
                  <a:moveTo>
                    <a:pt x="2452" y="1"/>
                  </a:moveTo>
                  <a:cubicBezTo>
                    <a:pt x="2396" y="1"/>
                    <a:pt x="2338" y="9"/>
                    <a:pt x="2280" y="24"/>
                  </a:cubicBezTo>
                  <a:cubicBezTo>
                    <a:pt x="1945" y="146"/>
                    <a:pt x="1763" y="480"/>
                    <a:pt x="1885" y="815"/>
                  </a:cubicBezTo>
                  <a:lnTo>
                    <a:pt x="2492" y="2790"/>
                  </a:lnTo>
                  <a:lnTo>
                    <a:pt x="517" y="3429"/>
                  </a:lnTo>
                  <a:cubicBezTo>
                    <a:pt x="182" y="3550"/>
                    <a:pt x="0" y="3885"/>
                    <a:pt x="122" y="4219"/>
                  </a:cubicBezTo>
                  <a:cubicBezTo>
                    <a:pt x="194" y="4483"/>
                    <a:pt x="436" y="4652"/>
                    <a:pt x="699" y="4652"/>
                  </a:cubicBezTo>
                  <a:cubicBezTo>
                    <a:pt x="769" y="4652"/>
                    <a:pt x="841" y="4640"/>
                    <a:pt x="912" y="4614"/>
                  </a:cubicBezTo>
                  <a:lnTo>
                    <a:pt x="2888" y="4006"/>
                  </a:lnTo>
                  <a:lnTo>
                    <a:pt x="3526" y="5982"/>
                  </a:lnTo>
                  <a:cubicBezTo>
                    <a:pt x="3598" y="6246"/>
                    <a:pt x="3840" y="6415"/>
                    <a:pt x="4103" y="6415"/>
                  </a:cubicBezTo>
                  <a:cubicBezTo>
                    <a:pt x="4174" y="6415"/>
                    <a:pt x="4246" y="6403"/>
                    <a:pt x="4316" y="6377"/>
                  </a:cubicBezTo>
                  <a:cubicBezTo>
                    <a:pt x="4651" y="6286"/>
                    <a:pt x="4833" y="5921"/>
                    <a:pt x="4711" y="5587"/>
                  </a:cubicBezTo>
                  <a:lnTo>
                    <a:pt x="4073" y="3611"/>
                  </a:lnTo>
                  <a:lnTo>
                    <a:pt x="6049" y="2973"/>
                  </a:lnTo>
                  <a:cubicBezTo>
                    <a:pt x="6383" y="2882"/>
                    <a:pt x="6566" y="2517"/>
                    <a:pt x="6474" y="2182"/>
                  </a:cubicBezTo>
                  <a:cubicBezTo>
                    <a:pt x="6374" y="1932"/>
                    <a:pt x="6129" y="1764"/>
                    <a:pt x="5859" y="1764"/>
                  </a:cubicBezTo>
                  <a:cubicBezTo>
                    <a:pt x="5801" y="1764"/>
                    <a:pt x="5743" y="1771"/>
                    <a:pt x="5684" y="1787"/>
                  </a:cubicBezTo>
                  <a:lnTo>
                    <a:pt x="3708" y="2426"/>
                  </a:lnTo>
                  <a:lnTo>
                    <a:pt x="3070" y="450"/>
                  </a:lnTo>
                  <a:cubicBezTo>
                    <a:pt x="2969" y="174"/>
                    <a:pt x="2724" y="1"/>
                    <a:pt x="2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2912763" y="421958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4"/>
          <p:cNvSpPr txBox="1">
            <a:spLocks noGrp="1"/>
          </p:cNvSpPr>
          <p:nvPr>
            <p:ph type="ctrTitle"/>
          </p:nvPr>
        </p:nvSpPr>
        <p:spPr>
          <a:xfrm>
            <a:off x="1777600" y="1290875"/>
            <a:ext cx="5589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Coding </a:t>
            </a:r>
            <a:br>
              <a:rPr lang="en" dirty="0"/>
            </a:br>
            <a:r>
              <a:rPr lang="en" dirty="0">
                <a:solidFill>
                  <a:schemeClr val="dk2"/>
                </a:solidFill>
              </a:rPr>
              <a:t>presentation</a:t>
            </a:r>
            <a:endParaRPr dirty="0">
              <a:solidFill>
                <a:schemeClr val="dk2"/>
              </a:solidFill>
            </a:endParaRPr>
          </a:p>
        </p:txBody>
      </p:sp>
      <p:sp>
        <p:nvSpPr>
          <p:cNvPr id="1015" name="Google Shape;1015;p44"/>
          <p:cNvSpPr txBox="1">
            <a:spLocks noGrp="1"/>
          </p:cNvSpPr>
          <p:nvPr>
            <p:ph type="subTitle" idx="1"/>
          </p:nvPr>
        </p:nvSpPr>
        <p:spPr>
          <a:xfrm>
            <a:off x="2310375" y="3436875"/>
            <a:ext cx="4523100" cy="4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SOFTWARE DEVELOPMENT PRACTICE II</a:t>
            </a:r>
          </a:p>
          <a:p>
            <a:pPr marL="0" lvl="0" indent="0" algn="ctr" rtl="0">
              <a:spcBef>
                <a:spcPts val="0"/>
              </a:spcBef>
              <a:spcAft>
                <a:spcPts val="0"/>
              </a:spcAft>
              <a:buNone/>
            </a:pPr>
            <a:endParaRPr dirty="0"/>
          </a:p>
        </p:txBody>
      </p:sp>
      <p:grpSp>
        <p:nvGrpSpPr>
          <p:cNvPr id="1016" name="Google Shape;1016;p44"/>
          <p:cNvGrpSpPr/>
          <p:nvPr/>
        </p:nvGrpSpPr>
        <p:grpSpPr>
          <a:xfrm>
            <a:off x="667038" y="2353538"/>
            <a:ext cx="739400" cy="602775"/>
            <a:chOff x="4864513" y="486813"/>
            <a:chExt cx="739400" cy="602775"/>
          </a:xfrm>
        </p:grpSpPr>
        <p:sp>
          <p:nvSpPr>
            <p:cNvPr id="1017" name="Google Shape;1017;p44"/>
            <p:cNvSpPr/>
            <p:nvPr/>
          </p:nvSpPr>
          <p:spPr>
            <a:xfrm>
              <a:off x="4864513" y="486813"/>
              <a:ext cx="739400" cy="602775"/>
            </a:xfrm>
            <a:custGeom>
              <a:avLst/>
              <a:gdLst/>
              <a:ahLst/>
              <a:cxnLst/>
              <a:rect l="l" t="t" r="r" b="b"/>
              <a:pathLst>
                <a:path w="29576" h="24111" extrusionOk="0">
                  <a:moveTo>
                    <a:pt x="10862" y="1"/>
                  </a:moveTo>
                  <a:cubicBezTo>
                    <a:pt x="10162" y="1"/>
                    <a:pt x="9400" y="121"/>
                    <a:pt x="8572" y="395"/>
                  </a:cubicBezTo>
                  <a:cubicBezTo>
                    <a:pt x="1" y="3252"/>
                    <a:pt x="700" y="15501"/>
                    <a:pt x="8086" y="23283"/>
                  </a:cubicBezTo>
                  <a:cubicBezTo>
                    <a:pt x="10100" y="23844"/>
                    <a:pt x="12115" y="24110"/>
                    <a:pt x="14050" y="24110"/>
                  </a:cubicBezTo>
                  <a:cubicBezTo>
                    <a:pt x="22597" y="24110"/>
                    <a:pt x="29576" y="18900"/>
                    <a:pt x="27965" y="10820"/>
                  </a:cubicBezTo>
                  <a:cubicBezTo>
                    <a:pt x="27199" y="6948"/>
                    <a:pt x="22516" y="6367"/>
                    <a:pt x="19775" y="6367"/>
                  </a:cubicBezTo>
                  <a:cubicBezTo>
                    <a:pt x="18600" y="6367"/>
                    <a:pt x="17782" y="6474"/>
                    <a:pt x="17782" y="6474"/>
                  </a:cubicBezTo>
                  <a:cubicBezTo>
                    <a:pt x="17782" y="6474"/>
                    <a:pt x="15993" y="1"/>
                    <a:pt x="10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4"/>
            <p:cNvSpPr/>
            <p:nvPr/>
          </p:nvSpPr>
          <p:spPr>
            <a:xfrm>
              <a:off x="5011188" y="593488"/>
              <a:ext cx="211275" cy="185575"/>
            </a:xfrm>
            <a:custGeom>
              <a:avLst/>
              <a:gdLst/>
              <a:ahLst/>
              <a:cxnLst/>
              <a:rect l="l" t="t" r="r" b="b"/>
              <a:pathLst>
                <a:path w="8451" h="7423" extrusionOk="0">
                  <a:moveTo>
                    <a:pt x="4253" y="0"/>
                  </a:moveTo>
                  <a:cubicBezTo>
                    <a:pt x="2974" y="0"/>
                    <a:pt x="1725" y="663"/>
                    <a:pt x="1034" y="1842"/>
                  </a:cubicBezTo>
                  <a:cubicBezTo>
                    <a:pt x="0" y="3605"/>
                    <a:pt x="608" y="5885"/>
                    <a:pt x="2371" y="6918"/>
                  </a:cubicBezTo>
                  <a:cubicBezTo>
                    <a:pt x="2955" y="7260"/>
                    <a:pt x="3591" y="7422"/>
                    <a:pt x="4220" y="7422"/>
                  </a:cubicBezTo>
                  <a:cubicBezTo>
                    <a:pt x="5490" y="7422"/>
                    <a:pt x="6725" y="6760"/>
                    <a:pt x="7417" y="5581"/>
                  </a:cubicBezTo>
                  <a:cubicBezTo>
                    <a:pt x="8450" y="3818"/>
                    <a:pt x="7873" y="1538"/>
                    <a:pt x="6110" y="505"/>
                  </a:cubicBezTo>
                  <a:cubicBezTo>
                    <a:pt x="5526" y="162"/>
                    <a:pt x="4886" y="0"/>
                    <a:pt x="4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5070438" y="629088"/>
              <a:ext cx="92750" cy="114325"/>
            </a:xfrm>
            <a:custGeom>
              <a:avLst/>
              <a:gdLst/>
              <a:ahLst/>
              <a:cxnLst/>
              <a:rect l="l" t="t" r="r" b="b"/>
              <a:pathLst>
                <a:path w="3710" h="4573" extrusionOk="0">
                  <a:moveTo>
                    <a:pt x="2804" y="0"/>
                  </a:moveTo>
                  <a:cubicBezTo>
                    <a:pt x="2215" y="0"/>
                    <a:pt x="1403" y="654"/>
                    <a:pt x="822" y="1664"/>
                  </a:cubicBezTo>
                  <a:cubicBezTo>
                    <a:pt x="92" y="2880"/>
                    <a:pt x="1" y="4126"/>
                    <a:pt x="578" y="4491"/>
                  </a:cubicBezTo>
                  <a:cubicBezTo>
                    <a:pt x="674" y="4546"/>
                    <a:pt x="781" y="4572"/>
                    <a:pt x="898" y="4572"/>
                  </a:cubicBezTo>
                  <a:cubicBezTo>
                    <a:pt x="1489" y="4572"/>
                    <a:pt x="2310" y="3900"/>
                    <a:pt x="2919" y="2910"/>
                  </a:cubicBezTo>
                  <a:cubicBezTo>
                    <a:pt x="3618" y="1695"/>
                    <a:pt x="3709" y="448"/>
                    <a:pt x="3132" y="84"/>
                  </a:cubicBezTo>
                  <a:cubicBezTo>
                    <a:pt x="3034" y="27"/>
                    <a:pt x="2924"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5269538" y="745263"/>
              <a:ext cx="212025" cy="185025"/>
            </a:xfrm>
            <a:custGeom>
              <a:avLst/>
              <a:gdLst/>
              <a:ahLst/>
              <a:cxnLst/>
              <a:rect l="l" t="t" r="r" b="b"/>
              <a:pathLst>
                <a:path w="8481" h="7401" extrusionOk="0">
                  <a:moveTo>
                    <a:pt x="4227" y="0"/>
                  </a:moveTo>
                  <a:cubicBezTo>
                    <a:pt x="2957" y="0"/>
                    <a:pt x="1721" y="648"/>
                    <a:pt x="1034" y="1820"/>
                  </a:cubicBezTo>
                  <a:cubicBezTo>
                    <a:pt x="1" y="3583"/>
                    <a:pt x="609" y="5862"/>
                    <a:pt x="2371" y="6896"/>
                  </a:cubicBezTo>
                  <a:cubicBezTo>
                    <a:pt x="2955" y="7238"/>
                    <a:pt x="3595" y="7400"/>
                    <a:pt x="4228" y="7400"/>
                  </a:cubicBezTo>
                  <a:cubicBezTo>
                    <a:pt x="5507" y="7400"/>
                    <a:pt x="6756" y="6738"/>
                    <a:pt x="7448" y="5558"/>
                  </a:cubicBezTo>
                  <a:cubicBezTo>
                    <a:pt x="8481" y="3795"/>
                    <a:pt x="7873" y="1546"/>
                    <a:pt x="6110" y="513"/>
                  </a:cubicBezTo>
                  <a:cubicBezTo>
                    <a:pt x="5518" y="166"/>
                    <a:pt x="4869" y="0"/>
                    <a:pt x="4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5328813" y="781063"/>
              <a:ext cx="93500" cy="113625"/>
            </a:xfrm>
            <a:custGeom>
              <a:avLst/>
              <a:gdLst/>
              <a:ahLst/>
              <a:cxnLst/>
              <a:rect l="l" t="t" r="r" b="b"/>
              <a:pathLst>
                <a:path w="3740" h="4545" extrusionOk="0">
                  <a:moveTo>
                    <a:pt x="2831" y="0"/>
                  </a:moveTo>
                  <a:cubicBezTo>
                    <a:pt x="2235" y="0"/>
                    <a:pt x="1402" y="654"/>
                    <a:pt x="821" y="1664"/>
                  </a:cubicBezTo>
                  <a:cubicBezTo>
                    <a:pt x="122" y="2880"/>
                    <a:pt x="0" y="4126"/>
                    <a:pt x="578" y="4461"/>
                  </a:cubicBezTo>
                  <a:cubicBezTo>
                    <a:pt x="676" y="4517"/>
                    <a:pt x="787" y="4544"/>
                    <a:pt x="908" y="4544"/>
                  </a:cubicBezTo>
                  <a:cubicBezTo>
                    <a:pt x="1504" y="4544"/>
                    <a:pt x="2337" y="3891"/>
                    <a:pt x="2918" y="2880"/>
                  </a:cubicBezTo>
                  <a:cubicBezTo>
                    <a:pt x="3618" y="1664"/>
                    <a:pt x="3739" y="418"/>
                    <a:pt x="3162" y="84"/>
                  </a:cubicBezTo>
                  <a:cubicBezTo>
                    <a:pt x="3064" y="27"/>
                    <a:pt x="2953"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5061338" y="816588"/>
              <a:ext cx="220375" cy="145475"/>
            </a:xfrm>
            <a:custGeom>
              <a:avLst/>
              <a:gdLst/>
              <a:ahLst/>
              <a:cxnLst/>
              <a:rect l="l" t="t" r="r" b="b"/>
              <a:pathLst>
                <a:path w="8815" h="5819" extrusionOk="0">
                  <a:moveTo>
                    <a:pt x="578" y="0"/>
                  </a:moveTo>
                  <a:lnTo>
                    <a:pt x="578" y="0"/>
                  </a:lnTo>
                  <a:cubicBezTo>
                    <a:pt x="578" y="0"/>
                    <a:pt x="0" y="3192"/>
                    <a:pt x="3192" y="5046"/>
                  </a:cubicBezTo>
                  <a:cubicBezTo>
                    <a:pt x="4171" y="5620"/>
                    <a:pt x="5082" y="5818"/>
                    <a:pt x="5875" y="5818"/>
                  </a:cubicBezTo>
                  <a:cubicBezTo>
                    <a:pt x="7642" y="5818"/>
                    <a:pt x="8815" y="4833"/>
                    <a:pt x="8815" y="4833"/>
                  </a:cubicBezTo>
                  <a:lnTo>
                    <a:pt x="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5114513" y="843938"/>
              <a:ext cx="38800" cy="32300"/>
            </a:xfrm>
            <a:custGeom>
              <a:avLst/>
              <a:gdLst/>
              <a:ahLst/>
              <a:cxnLst/>
              <a:rect l="l" t="t" r="r" b="b"/>
              <a:pathLst>
                <a:path w="1552" h="1292" extrusionOk="0">
                  <a:moveTo>
                    <a:pt x="305" y="0"/>
                  </a:moveTo>
                  <a:lnTo>
                    <a:pt x="183" y="213"/>
                  </a:lnTo>
                  <a:cubicBezTo>
                    <a:pt x="1" y="548"/>
                    <a:pt x="92" y="1003"/>
                    <a:pt x="457" y="1186"/>
                  </a:cubicBezTo>
                  <a:cubicBezTo>
                    <a:pt x="570" y="1258"/>
                    <a:pt x="694" y="1292"/>
                    <a:pt x="817" y="1292"/>
                  </a:cubicBezTo>
                  <a:cubicBezTo>
                    <a:pt x="1055" y="1292"/>
                    <a:pt x="1289" y="1164"/>
                    <a:pt x="1429" y="943"/>
                  </a:cubicBezTo>
                  <a:lnTo>
                    <a:pt x="1551" y="730"/>
                  </a:lnTo>
                  <a:lnTo>
                    <a:pt x="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5155563" y="868263"/>
              <a:ext cx="38775" cy="32300"/>
            </a:xfrm>
            <a:custGeom>
              <a:avLst/>
              <a:gdLst/>
              <a:ahLst/>
              <a:cxnLst/>
              <a:rect l="l" t="t" r="r" b="b"/>
              <a:pathLst>
                <a:path w="1551" h="1292" extrusionOk="0">
                  <a:moveTo>
                    <a:pt x="304" y="0"/>
                  </a:moveTo>
                  <a:lnTo>
                    <a:pt x="213" y="213"/>
                  </a:lnTo>
                  <a:cubicBezTo>
                    <a:pt x="0" y="547"/>
                    <a:pt x="122" y="1003"/>
                    <a:pt x="456" y="1186"/>
                  </a:cubicBezTo>
                  <a:cubicBezTo>
                    <a:pt x="570" y="1258"/>
                    <a:pt x="697" y="1291"/>
                    <a:pt x="823" y="1291"/>
                  </a:cubicBezTo>
                  <a:cubicBezTo>
                    <a:pt x="1068" y="1291"/>
                    <a:pt x="1308" y="1163"/>
                    <a:pt x="1429" y="942"/>
                  </a:cubicBezTo>
                  <a:lnTo>
                    <a:pt x="1550" y="730"/>
                  </a:lnTo>
                  <a:lnTo>
                    <a:pt x="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5197363" y="892563"/>
              <a:ext cx="38775" cy="32325"/>
            </a:xfrm>
            <a:custGeom>
              <a:avLst/>
              <a:gdLst/>
              <a:ahLst/>
              <a:cxnLst/>
              <a:rect l="l" t="t" r="r" b="b"/>
              <a:pathLst>
                <a:path w="1551" h="1293" extrusionOk="0">
                  <a:moveTo>
                    <a:pt x="304" y="1"/>
                  </a:moveTo>
                  <a:lnTo>
                    <a:pt x="182" y="214"/>
                  </a:lnTo>
                  <a:cubicBezTo>
                    <a:pt x="0" y="548"/>
                    <a:pt x="91" y="1004"/>
                    <a:pt x="456" y="1186"/>
                  </a:cubicBezTo>
                  <a:cubicBezTo>
                    <a:pt x="569" y="1258"/>
                    <a:pt x="693" y="1292"/>
                    <a:pt x="816" y="1292"/>
                  </a:cubicBezTo>
                  <a:cubicBezTo>
                    <a:pt x="1054" y="1292"/>
                    <a:pt x="1288" y="1164"/>
                    <a:pt x="1429" y="943"/>
                  </a:cubicBezTo>
                  <a:lnTo>
                    <a:pt x="1550" y="730"/>
                  </a:lnTo>
                  <a:lnTo>
                    <a:pt x="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4"/>
          <p:cNvGrpSpPr/>
          <p:nvPr/>
        </p:nvGrpSpPr>
        <p:grpSpPr>
          <a:xfrm>
            <a:off x="7113100" y="2651550"/>
            <a:ext cx="1171700" cy="1171700"/>
            <a:chOff x="3241650" y="685100"/>
            <a:chExt cx="1171700" cy="1171700"/>
          </a:xfrm>
        </p:grpSpPr>
        <p:sp>
          <p:nvSpPr>
            <p:cNvPr id="1027" name="Google Shape;1027;p44"/>
            <p:cNvSpPr/>
            <p:nvPr/>
          </p:nvSpPr>
          <p:spPr>
            <a:xfrm>
              <a:off x="3241650" y="685100"/>
              <a:ext cx="1171700" cy="1171700"/>
            </a:xfrm>
            <a:custGeom>
              <a:avLst/>
              <a:gdLst/>
              <a:ahLst/>
              <a:cxnLst/>
              <a:rect l="l" t="t" r="r" b="b"/>
              <a:pathLst>
                <a:path w="46868" h="46868" extrusionOk="0">
                  <a:moveTo>
                    <a:pt x="23451" y="0"/>
                  </a:moveTo>
                  <a:cubicBezTo>
                    <a:pt x="10508" y="0"/>
                    <a:pt x="1" y="10475"/>
                    <a:pt x="1" y="23417"/>
                  </a:cubicBezTo>
                  <a:cubicBezTo>
                    <a:pt x="1" y="36360"/>
                    <a:pt x="10508" y="46867"/>
                    <a:pt x="23451" y="46867"/>
                  </a:cubicBezTo>
                  <a:cubicBezTo>
                    <a:pt x="36393" y="46867"/>
                    <a:pt x="46867" y="36360"/>
                    <a:pt x="46867" y="23417"/>
                  </a:cubicBezTo>
                  <a:cubicBezTo>
                    <a:pt x="46867" y="10475"/>
                    <a:pt x="36393" y="0"/>
                    <a:pt x="23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3442625" y="931100"/>
              <a:ext cx="770575" cy="679000"/>
            </a:xfrm>
            <a:custGeom>
              <a:avLst/>
              <a:gdLst/>
              <a:ahLst/>
              <a:cxnLst/>
              <a:rect l="l" t="t" r="r" b="b"/>
              <a:pathLst>
                <a:path w="30823" h="27160" extrusionOk="0">
                  <a:moveTo>
                    <a:pt x="15416" y="0"/>
                  </a:moveTo>
                  <a:cubicBezTo>
                    <a:pt x="10095" y="0"/>
                    <a:pt x="5036" y="3167"/>
                    <a:pt x="2869" y="8407"/>
                  </a:cubicBezTo>
                  <a:cubicBezTo>
                    <a:pt x="1" y="15312"/>
                    <a:pt x="3270" y="23251"/>
                    <a:pt x="10208" y="26120"/>
                  </a:cubicBezTo>
                  <a:cubicBezTo>
                    <a:pt x="11914" y="26825"/>
                    <a:pt x="13680" y="27159"/>
                    <a:pt x="15417" y="27159"/>
                  </a:cubicBezTo>
                  <a:cubicBezTo>
                    <a:pt x="20743" y="27159"/>
                    <a:pt x="25791" y="24013"/>
                    <a:pt x="27954" y="18781"/>
                  </a:cubicBezTo>
                  <a:cubicBezTo>
                    <a:pt x="30823" y="11843"/>
                    <a:pt x="27520" y="3904"/>
                    <a:pt x="20582" y="1035"/>
                  </a:cubicBezTo>
                  <a:cubicBezTo>
                    <a:pt x="18892" y="333"/>
                    <a:pt x="17140" y="0"/>
                    <a:pt x="15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3631100" y="1034100"/>
              <a:ext cx="133250" cy="283800"/>
            </a:xfrm>
            <a:custGeom>
              <a:avLst/>
              <a:gdLst/>
              <a:ahLst/>
              <a:cxnLst/>
              <a:rect l="l" t="t" r="r" b="b"/>
              <a:pathLst>
                <a:path w="5330" h="11352" extrusionOk="0">
                  <a:moveTo>
                    <a:pt x="2769" y="1"/>
                  </a:moveTo>
                  <a:cubicBezTo>
                    <a:pt x="2683" y="1"/>
                    <a:pt x="2594" y="6"/>
                    <a:pt x="2502" y="17"/>
                  </a:cubicBezTo>
                  <a:cubicBezTo>
                    <a:pt x="1268" y="184"/>
                    <a:pt x="134" y="2486"/>
                    <a:pt x="1034" y="4354"/>
                  </a:cubicBezTo>
                  <a:cubicBezTo>
                    <a:pt x="1935" y="6255"/>
                    <a:pt x="0" y="7923"/>
                    <a:pt x="634" y="9891"/>
                  </a:cubicBezTo>
                  <a:cubicBezTo>
                    <a:pt x="928" y="10818"/>
                    <a:pt x="1981" y="11352"/>
                    <a:pt x="3003" y="11352"/>
                  </a:cubicBezTo>
                  <a:cubicBezTo>
                    <a:pt x="4187" y="11352"/>
                    <a:pt x="5329" y="10637"/>
                    <a:pt x="5204" y="8990"/>
                  </a:cubicBezTo>
                  <a:cubicBezTo>
                    <a:pt x="4971" y="5921"/>
                    <a:pt x="3336" y="5254"/>
                    <a:pt x="4137" y="3386"/>
                  </a:cubicBezTo>
                  <a:cubicBezTo>
                    <a:pt x="4925" y="1589"/>
                    <a:pt x="4253" y="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3669450" y="1070825"/>
              <a:ext cx="61875" cy="210750"/>
            </a:xfrm>
            <a:custGeom>
              <a:avLst/>
              <a:gdLst/>
              <a:ahLst/>
              <a:cxnLst/>
              <a:rect l="l" t="t" r="r" b="b"/>
              <a:pathLst>
                <a:path w="2475" h="8430" extrusionOk="0">
                  <a:moveTo>
                    <a:pt x="1305" y="1"/>
                  </a:moveTo>
                  <a:cubicBezTo>
                    <a:pt x="1261" y="1"/>
                    <a:pt x="1215" y="6"/>
                    <a:pt x="1168" y="16"/>
                  </a:cubicBezTo>
                  <a:cubicBezTo>
                    <a:pt x="601" y="116"/>
                    <a:pt x="68" y="1817"/>
                    <a:pt x="468" y="3218"/>
                  </a:cubicBezTo>
                  <a:cubicBezTo>
                    <a:pt x="901" y="4619"/>
                    <a:pt x="1" y="5887"/>
                    <a:pt x="301" y="7354"/>
                  </a:cubicBezTo>
                  <a:cubicBezTo>
                    <a:pt x="440" y="8035"/>
                    <a:pt x="931" y="8429"/>
                    <a:pt x="1404" y="8429"/>
                  </a:cubicBezTo>
                  <a:cubicBezTo>
                    <a:pt x="1951" y="8429"/>
                    <a:pt x="2474" y="7903"/>
                    <a:pt x="2403" y="6687"/>
                  </a:cubicBezTo>
                  <a:cubicBezTo>
                    <a:pt x="2302" y="4386"/>
                    <a:pt x="1535" y="3885"/>
                    <a:pt x="1936" y="2484"/>
                  </a:cubicBezTo>
                  <a:cubicBezTo>
                    <a:pt x="2280" y="1169"/>
                    <a:pt x="1978"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3664450" y="1094550"/>
              <a:ext cx="27550" cy="27550"/>
            </a:xfrm>
            <a:custGeom>
              <a:avLst/>
              <a:gdLst/>
              <a:ahLst/>
              <a:cxnLst/>
              <a:rect l="l" t="t" r="r" b="b"/>
              <a:pathLst>
                <a:path w="1102" h="1102" extrusionOk="0">
                  <a:moveTo>
                    <a:pt x="568" y="1"/>
                  </a:moveTo>
                  <a:cubicBezTo>
                    <a:pt x="268" y="1"/>
                    <a:pt x="1" y="268"/>
                    <a:pt x="1" y="568"/>
                  </a:cubicBezTo>
                  <a:cubicBezTo>
                    <a:pt x="1" y="835"/>
                    <a:pt x="268" y="1102"/>
                    <a:pt x="568" y="1102"/>
                  </a:cubicBezTo>
                  <a:cubicBezTo>
                    <a:pt x="868" y="1102"/>
                    <a:pt x="1101" y="835"/>
                    <a:pt x="1101" y="568"/>
                  </a:cubicBezTo>
                  <a:cubicBezTo>
                    <a:pt x="1101" y="268"/>
                    <a:pt x="8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3875450" y="1034100"/>
              <a:ext cx="132850" cy="283800"/>
            </a:xfrm>
            <a:custGeom>
              <a:avLst/>
              <a:gdLst/>
              <a:ahLst/>
              <a:cxnLst/>
              <a:rect l="l" t="t" r="r" b="b"/>
              <a:pathLst>
                <a:path w="5314" h="11352" extrusionOk="0">
                  <a:moveTo>
                    <a:pt x="2740" y="1"/>
                  </a:moveTo>
                  <a:cubicBezTo>
                    <a:pt x="2652" y="1"/>
                    <a:pt x="2562" y="6"/>
                    <a:pt x="2468" y="17"/>
                  </a:cubicBezTo>
                  <a:cubicBezTo>
                    <a:pt x="1268" y="184"/>
                    <a:pt x="100" y="2486"/>
                    <a:pt x="1001" y="4354"/>
                  </a:cubicBezTo>
                  <a:cubicBezTo>
                    <a:pt x="1901" y="6255"/>
                    <a:pt x="0" y="7923"/>
                    <a:pt x="634" y="9891"/>
                  </a:cubicBezTo>
                  <a:cubicBezTo>
                    <a:pt x="928" y="10818"/>
                    <a:pt x="1981" y="11352"/>
                    <a:pt x="3000" y="11352"/>
                  </a:cubicBezTo>
                  <a:cubicBezTo>
                    <a:pt x="4180" y="11352"/>
                    <a:pt x="5314" y="10637"/>
                    <a:pt x="5170" y="8990"/>
                  </a:cubicBezTo>
                  <a:cubicBezTo>
                    <a:pt x="4937" y="5921"/>
                    <a:pt x="3302" y="5254"/>
                    <a:pt x="4103" y="3386"/>
                  </a:cubicBezTo>
                  <a:cubicBezTo>
                    <a:pt x="4891" y="1589"/>
                    <a:pt x="4249" y="1"/>
                    <a:pt x="2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3912975" y="1070825"/>
              <a:ext cx="62225" cy="210750"/>
            </a:xfrm>
            <a:custGeom>
              <a:avLst/>
              <a:gdLst/>
              <a:ahLst/>
              <a:cxnLst/>
              <a:rect l="l" t="t" r="r" b="b"/>
              <a:pathLst>
                <a:path w="2489" h="8430" extrusionOk="0">
                  <a:moveTo>
                    <a:pt x="1309" y="1"/>
                  </a:moveTo>
                  <a:cubicBezTo>
                    <a:pt x="1264" y="1"/>
                    <a:pt x="1217" y="6"/>
                    <a:pt x="1168" y="16"/>
                  </a:cubicBezTo>
                  <a:cubicBezTo>
                    <a:pt x="601" y="116"/>
                    <a:pt x="67" y="1817"/>
                    <a:pt x="500" y="3218"/>
                  </a:cubicBezTo>
                  <a:cubicBezTo>
                    <a:pt x="901" y="4619"/>
                    <a:pt x="0" y="5887"/>
                    <a:pt x="300" y="7354"/>
                  </a:cubicBezTo>
                  <a:cubicBezTo>
                    <a:pt x="440" y="8035"/>
                    <a:pt x="931" y="8429"/>
                    <a:pt x="1407" y="8429"/>
                  </a:cubicBezTo>
                  <a:cubicBezTo>
                    <a:pt x="1958" y="8429"/>
                    <a:pt x="2489" y="7903"/>
                    <a:pt x="2435" y="6687"/>
                  </a:cubicBezTo>
                  <a:cubicBezTo>
                    <a:pt x="2302" y="4386"/>
                    <a:pt x="1568" y="3885"/>
                    <a:pt x="1935" y="2484"/>
                  </a:cubicBezTo>
                  <a:cubicBezTo>
                    <a:pt x="2279" y="1169"/>
                    <a:pt x="2006"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3908800" y="1094550"/>
              <a:ext cx="26700" cy="27550"/>
            </a:xfrm>
            <a:custGeom>
              <a:avLst/>
              <a:gdLst/>
              <a:ahLst/>
              <a:cxnLst/>
              <a:rect l="l" t="t" r="r" b="b"/>
              <a:pathLst>
                <a:path w="1068" h="1102" extrusionOk="0">
                  <a:moveTo>
                    <a:pt x="534" y="1"/>
                  </a:moveTo>
                  <a:cubicBezTo>
                    <a:pt x="234" y="1"/>
                    <a:pt x="0" y="268"/>
                    <a:pt x="0" y="568"/>
                  </a:cubicBezTo>
                  <a:cubicBezTo>
                    <a:pt x="0" y="868"/>
                    <a:pt x="234" y="1102"/>
                    <a:pt x="534" y="1102"/>
                  </a:cubicBezTo>
                  <a:cubicBezTo>
                    <a:pt x="834" y="1102"/>
                    <a:pt x="1068" y="868"/>
                    <a:pt x="1068" y="568"/>
                  </a:cubicBezTo>
                  <a:cubicBezTo>
                    <a:pt x="1068" y="268"/>
                    <a:pt x="834"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3785375" y="1294375"/>
              <a:ext cx="86750" cy="51325"/>
            </a:xfrm>
            <a:custGeom>
              <a:avLst/>
              <a:gdLst/>
              <a:ahLst/>
              <a:cxnLst/>
              <a:rect l="l" t="t" r="r" b="b"/>
              <a:pathLst>
                <a:path w="3470" h="2053" extrusionOk="0">
                  <a:moveTo>
                    <a:pt x="1815" y="1"/>
                  </a:moveTo>
                  <a:cubicBezTo>
                    <a:pt x="922" y="1"/>
                    <a:pt x="0" y="217"/>
                    <a:pt x="0" y="681"/>
                  </a:cubicBezTo>
                  <a:cubicBezTo>
                    <a:pt x="0" y="1577"/>
                    <a:pt x="860" y="2053"/>
                    <a:pt x="1724" y="2053"/>
                  </a:cubicBezTo>
                  <a:cubicBezTo>
                    <a:pt x="2595" y="2053"/>
                    <a:pt x="3470" y="1569"/>
                    <a:pt x="3470" y="547"/>
                  </a:cubicBezTo>
                  <a:cubicBezTo>
                    <a:pt x="3470" y="192"/>
                    <a:pt x="2655"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3538525" y="1275775"/>
              <a:ext cx="574600" cy="204925"/>
            </a:xfrm>
            <a:custGeom>
              <a:avLst/>
              <a:gdLst/>
              <a:ahLst/>
              <a:cxnLst/>
              <a:rect l="l" t="t" r="r" b="b"/>
              <a:pathLst>
                <a:path w="22984" h="8197" extrusionOk="0">
                  <a:moveTo>
                    <a:pt x="21080" y="0"/>
                  </a:moveTo>
                  <a:cubicBezTo>
                    <a:pt x="20473" y="0"/>
                    <a:pt x="19896" y="339"/>
                    <a:pt x="19615" y="924"/>
                  </a:cubicBezTo>
                  <a:cubicBezTo>
                    <a:pt x="19581" y="958"/>
                    <a:pt x="17547" y="4861"/>
                    <a:pt x="11609" y="4861"/>
                  </a:cubicBezTo>
                  <a:cubicBezTo>
                    <a:pt x="5738" y="4861"/>
                    <a:pt x="3470" y="1058"/>
                    <a:pt x="3370" y="858"/>
                  </a:cubicBezTo>
                  <a:cubicBezTo>
                    <a:pt x="3076" y="315"/>
                    <a:pt x="2521" y="17"/>
                    <a:pt x="1934" y="17"/>
                  </a:cubicBezTo>
                  <a:cubicBezTo>
                    <a:pt x="1656" y="17"/>
                    <a:pt x="1370" y="84"/>
                    <a:pt x="1102" y="224"/>
                  </a:cubicBezTo>
                  <a:cubicBezTo>
                    <a:pt x="301" y="658"/>
                    <a:pt x="1" y="1658"/>
                    <a:pt x="468" y="2492"/>
                  </a:cubicBezTo>
                  <a:cubicBezTo>
                    <a:pt x="568" y="2726"/>
                    <a:pt x="3670" y="8196"/>
                    <a:pt x="11609" y="8196"/>
                  </a:cubicBezTo>
                  <a:cubicBezTo>
                    <a:pt x="19581" y="8196"/>
                    <a:pt x="22450" y="2659"/>
                    <a:pt x="22584" y="2425"/>
                  </a:cubicBezTo>
                  <a:cubicBezTo>
                    <a:pt x="22984" y="1592"/>
                    <a:pt x="22650" y="591"/>
                    <a:pt x="21850" y="191"/>
                  </a:cubicBezTo>
                  <a:cubicBezTo>
                    <a:pt x="21601" y="61"/>
                    <a:pt x="21338" y="0"/>
                    <a:pt x="21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3568550" y="1302050"/>
              <a:ext cx="514550" cy="152800"/>
            </a:xfrm>
            <a:custGeom>
              <a:avLst/>
              <a:gdLst/>
              <a:ahLst/>
              <a:cxnLst/>
              <a:rect l="l" t="t" r="r" b="b"/>
              <a:pathLst>
                <a:path w="20582" h="6112" extrusionOk="0">
                  <a:moveTo>
                    <a:pt x="701" y="1"/>
                  </a:moveTo>
                  <a:cubicBezTo>
                    <a:pt x="602" y="1"/>
                    <a:pt x="500" y="24"/>
                    <a:pt x="401" y="74"/>
                  </a:cubicBezTo>
                  <a:cubicBezTo>
                    <a:pt x="101" y="240"/>
                    <a:pt x="1" y="641"/>
                    <a:pt x="167" y="941"/>
                  </a:cubicBezTo>
                  <a:cubicBezTo>
                    <a:pt x="267" y="1141"/>
                    <a:pt x="3069" y="6111"/>
                    <a:pt x="10408" y="6111"/>
                  </a:cubicBezTo>
                  <a:cubicBezTo>
                    <a:pt x="17747" y="6111"/>
                    <a:pt x="20348" y="1108"/>
                    <a:pt x="20449" y="907"/>
                  </a:cubicBezTo>
                  <a:cubicBezTo>
                    <a:pt x="20582" y="607"/>
                    <a:pt x="20482" y="207"/>
                    <a:pt x="20182" y="74"/>
                  </a:cubicBezTo>
                  <a:cubicBezTo>
                    <a:pt x="20082" y="24"/>
                    <a:pt x="19980" y="1"/>
                    <a:pt x="19882" y="1"/>
                  </a:cubicBezTo>
                  <a:cubicBezTo>
                    <a:pt x="19650" y="1"/>
                    <a:pt x="19442" y="129"/>
                    <a:pt x="19348" y="340"/>
                  </a:cubicBezTo>
                  <a:cubicBezTo>
                    <a:pt x="19248" y="541"/>
                    <a:pt x="16946" y="4844"/>
                    <a:pt x="10408" y="4844"/>
                  </a:cubicBezTo>
                  <a:cubicBezTo>
                    <a:pt x="3870" y="4844"/>
                    <a:pt x="1368" y="507"/>
                    <a:pt x="1268" y="340"/>
                  </a:cubicBezTo>
                  <a:cubicBezTo>
                    <a:pt x="1151" y="129"/>
                    <a:pt x="935"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3772025" y="750975"/>
              <a:ext cx="113450" cy="113450"/>
            </a:xfrm>
            <a:custGeom>
              <a:avLst/>
              <a:gdLst/>
              <a:ahLst/>
              <a:cxnLst/>
              <a:rect l="l" t="t" r="r" b="b"/>
              <a:pathLst>
                <a:path w="4538" h="4538" extrusionOk="0">
                  <a:moveTo>
                    <a:pt x="2269" y="1"/>
                  </a:moveTo>
                  <a:cubicBezTo>
                    <a:pt x="1035" y="1"/>
                    <a:pt x="1" y="1035"/>
                    <a:pt x="1" y="2269"/>
                  </a:cubicBezTo>
                  <a:cubicBezTo>
                    <a:pt x="1" y="3503"/>
                    <a:pt x="1035" y="4537"/>
                    <a:pt x="2269" y="4537"/>
                  </a:cubicBezTo>
                  <a:cubicBezTo>
                    <a:pt x="3503" y="4537"/>
                    <a:pt x="4537" y="3537"/>
                    <a:pt x="4537" y="2269"/>
                  </a:cubicBezTo>
                  <a:cubicBezTo>
                    <a:pt x="4537" y="1035"/>
                    <a:pt x="353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3772025" y="1678300"/>
              <a:ext cx="113450" cy="112625"/>
            </a:xfrm>
            <a:custGeom>
              <a:avLst/>
              <a:gdLst/>
              <a:ahLst/>
              <a:cxnLst/>
              <a:rect l="l" t="t" r="r" b="b"/>
              <a:pathLst>
                <a:path w="4538" h="4505" extrusionOk="0">
                  <a:moveTo>
                    <a:pt x="2269" y="1"/>
                  </a:moveTo>
                  <a:cubicBezTo>
                    <a:pt x="1035" y="1"/>
                    <a:pt x="1" y="1002"/>
                    <a:pt x="1" y="2236"/>
                  </a:cubicBezTo>
                  <a:cubicBezTo>
                    <a:pt x="1" y="3503"/>
                    <a:pt x="1035" y="4504"/>
                    <a:pt x="2269" y="4504"/>
                  </a:cubicBezTo>
                  <a:cubicBezTo>
                    <a:pt x="3503" y="4504"/>
                    <a:pt x="4537" y="3503"/>
                    <a:pt x="4537" y="2236"/>
                  </a:cubicBezTo>
                  <a:cubicBezTo>
                    <a:pt x="4537" y="1002"/>
                    <a:pt x="353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4093925" y="886700"/>
              <a:ext cx="124275" cy="113225"/>
            </a:xfrm>
            <a:custGeom>
              <a:avLst/>
              <a:gdLst/>
              <a:ahLst/>
              <a:cxnLst/>
              <a:rect l="l" t="t" r="r" b="b"/>
              <a:pathLst>
                <a:path w="4971" h="4529" extrusionOk="0">
                  <a:moveTo>
                    <a:pt x="2490" y="1"/>
                  </a:moveTo>
                  <a:cubicBezTo>
                    <a:pt x="1910" y="1"/>
                    <a:pt x="1335" y="226"/>
                    <a:pt x="901" y="676"/>
                  </a:cubicBezTo>
                  <a:cubicBezTo>
                    <a:pt x="1" y="1543"/>
                    <a:pt x="1" y="2978"/>
                    <a:pt x="901" y="3878"/>
                  </a:cubicBezTo>
                  <a:cubicBezTo>
                    <a:pt x="1335" y="4312"/>
                    <a:pt x="1910" y="4529"/>
                    <a:pt x="2490" y="4529"/>
                  </a:cubicBezTo>
                  <a:cubicBezTo>
                    <a:pt x="3069" y="4529"/>
                    <a:pt x="3653" y="4312"/>
                    <a:pt x="4104" y="3878"/>
                  </a:cubicBezTo>
                  <a:cubicBezTo>
                    <a:pt x="4971" y="2978"/>
                    <a:pt x="4971" y="1543"/>
                    <a:pt x="4104" y="676"/>
                  </a:cubicBezTo>
                  <a:cubicBezTo>
                    <a:pt x="3653" y="226"/>
                    <a:pt x="3069"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3439300" y="1542175"/>
              <a:ext cx="124275" cy="113225"/>
            </a:xfrm>
            <a:custGeom>
              <a:avLst/>
              <a:gdLst/>
              <a:ahLst/>
              <a:cxnLst/>
              <a:rect l="l" t="t" r="r" b="b"/>
              <a:pathLst>
                <a:path w="4971" h="4529" extrusionOk="0">
                  <a:moveTo>
                    <a:pt x="2481" y="0"/>
                  </a:moveTo>
                  <a:cubicBezTo>
                    <a:pt x="1902" y="0"/>
                    <a:pt x="1318" y="226"/>
                    <a:pt x="868" y="676"/>
                  </a:cubicBezTo>
                  <a:cubicBezTo>
                    <a:pt x="0" y="1543"/>
                    <a:pt x="0" y="2977"/>
                    <a:pt x="868" y="3878"/>
                  </a:cubicBezTo>
                  <a:cubicBezTo>
                    <a:pt x="1318" y="4312"/>
                    <a:pt x="1902" y="4529"/>
                    <a:pt x="2481" y="4529"/>
                  </a:cubicBezTo>
                  <a:cubicBezTo>
                    <a:pt x="3061" y="4529"/>
                    <a:pt x="3636" y="4312"/>
                    <a:pt x="4070" y="3878"/>
                  </a:cubicBezTo>
                  <a:cubicBezTo>
                    <a:pt x="4970" y="2977"/>
                    <a:pt x="4970" y="1543"/>
                    <a:pt x="4070" y="676"/>
                  </a:cubicBezTo>
                  <a:cubicBezTo>
                    <a:pt x="3636" y="226"/>
                    <a:pt x="3061" y="0"/>
                    <a:pt x="2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4235700" y="1214650"/>
              <a:ext cx="113425" cy="113425"/>
            </a:xfrm>
            <a:custGeom>
              <a:avLst/>
              <a:gdLst/>
              <a:ahLst/>
              <a:cxnLst/>
              <a:rect l="l" t="t" r="r" b="b"/>
              <a:pathLst>
                <a:path w="4537" h="4537" extrusionOk="0">
                  <a:moveTo>
                    <a:pt x="2269" y="0"/>
                  </a:moveTo>
                  <a:cubicBezTo>
                    <a:pt x="1001" y="0"/>
                    <a:pt x="0" y="1001"/>
                    <a:pt x="0" y="2269"/>
                  </a:cubicBezTo>
                  <a:cubicBezTo>
                    <a:pt x="0" y="3503"/>
                    <a:pt x="1001" y="4537"/>
                    <a:pt x="2269" y="4537"/>
                  </a:cubicBezTo>
                  <a:cubicBezTo>
                    <a:pt x="3503" y="4537"/>
                    <a:pt x="4537" y="3503"/>
                    <a:pt x="4504" y="2269"/>
                  </a:cubicBezTo>
                  <a:cubicBezTo>
                    <a:pt x="4504" y="1001"/>
                    <a:pt x="3503" y="0"/>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3309200" y="1214650"/>
              <a:ext cx="112600" cy="113425"/>
            </a:xfrm>
            <a:custGeom>
              <a:avLst/>
              <a:gdLst/>
              <a:ahLst/>
              <a:cxnLst/>
              <a:rect l="l" t="t" r="r" b="b"/>
              <a:pathLst>
                <a:path w="4504" h="4537" extrusionOk="0">
                  <a:moveTo>
                    <a:pt x="2235" y="0"/>
                  </a:moveTo>
                  <a:cubicBezTo>
                    <a:pt x="1001" y="0"/>
                    <a:pt x="1" y="1001"/>
                    <a:pt x="1" y="2269"/>
                  </a:cubicBezTo>
                  <a:cubicBezTo>
                    <a:pt x="1" y="3503"/>
                    <a:pt x="1001" y="4537"/>
                    <a:pt x="2235" y="4537"/>
                  </a:cubicBezTo>
                  <a:cubicBezTo>
                    <a:pt x="3503" y="4537"/>
                    <a:pt x="4504" y="3503"/>
                    <a:pt x="4504" y="2269"/>
                  </a:cubicBezTo>
                  <a:cubicBezTo>
                    <a:pt x="4504" y="1001"/>
                    <a:pt x="3503" y="0"/>
                    <a:pt x="2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4094750" y="1542175"/>
              <a:ext cx="123450" cy="113225"/>
            </a:xfrm>
            <a:custGeom>
              <a:avLst/>
              <a:gdLst/>
              <a:ahLst/>
              <a:cxnLst/>
              <a:rect l="l" t="t" r="r" b="b"/>
              <a:pathLst>
                <a:path w="4938" h="4529" extrusionOk="0">
                  <a:moveTo>
                    <a:pt x="2469" y="0"/>
                  </a:moveTo>
                  <a:cubicBezTo>
                    <a:pt x="1894" y="0"/>
                    <a:pt x="1319" y="226"/>
                    <a:pt x="868" y="676"/>
                  </a:cubicBezTo>
                  <a:cubicBezTo>
                    <a:pt x="1" y="1543"/>
                    <a:pt x="1" y="2977"/>
                    <a:pt x="868" y="3878"/>
                  </a:cubicBezTo>
                  <a:cubicBezTo>
                    <a:pt x="1302" y="4312"/>
                    <a:pt x="1877" y="4529"/>
                    <a:pt x="2457" y="4529"/>
                  </a:cubicBezTo>
                  <a:cubicBezTo>
                    <a:pt x="3036" y="4529"/>
                    <a:pt x="3620" y="4312"/>
                    <a:pt x="4071" y="3878"/>
                  </a:cubicBezTo>
                  <a:cubicBezTo>
                    <a:pt x="4938" y="2977"/>
                    <a:pt x="4938" y="1543"/>
                    <a:pt x="4071" y="676"/>
                  </a:cubicBezTo>
                  <a:cubicBezTo>
                    <a:pt x="3620" y="226"/>
                    <a:pt x="3045"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3439300" y="886700"/>
              <a:ext cx="124275" cy="113225"/>
            </a:xfrm>
            <a:custGeom>
              <a:avLst/>
              <a:gdLst/>
              <a:ahLst/>
              <a:cxnLst/>
              <a:rect l="l" t="t" r="r" b="b"/>
              <a:pathLst>
                <a:path w="4971" h="4529" extrusionOk="0">
                  <a:moveTo>
                    <a:pt x="2481" y="1"/>
                  </a:moveTo>
                  <a:cubicBezTo>
                    <a:pt x="1902" y="1"/>
                    <a:pt x="1318" y="226"/>
                    <a:pt x="868" y="676"/>
                  </a:cubicBezTo>
                  <a:cubicBezTo>
                    <a:pt x="0" y="1543"/>
                    <a:pt x="0" y="2978"/>
                    <a:pt x="868" y="3878"/>
                  </a:cubicBezTo>
                  <a:cubicBezTo>
                    <a:pt x="1318" y="4312"/>
                    <a:pt x="1902" y="4529"/>
                    <a:pt x="2481" y="4529"/>
                  </a:cubicBezTo>
                  <a:cubicBezTo>
                    <a:pt x="3061" y="4529"/>
                    <a:pt x="3636" y="4312"/>
                    <a:pt x="4070" y="3878"/>
                  </a:cubicBezTo>
                  <a:cubicBezTo>
                    <a:pt x="4970" y="2978"/>
                    <a:pt x="4970" y="1543"/>
                    <a:pt x="4070" y="676"/>
                  </a:cubicBezTo>
                  <a:cubicBezTo>
                    <a:pt x="3636" y="226"/>
                    <a:pt x="3061" y="1"/>
                    <a:pt x="2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grpSp>
        <p:nvGrpSpPr>
          <p:cNvPr id="1226" name="Google Shape;1226;p52"/>
          <p:cNvGrpSpPr/>
          <p:nvPr/>
        </p:nvGrpSpPr>
        <p:grpSpPr>
          <a:xfrm>
            <a:off x="1156638" y="1004863"/>
            <a:ext cx="6486638" cy="3456275"/>
            <a:chOff x="1156638" y="1004863"/>
            <a:chExt cx="6486638" cy="3456275"/>
          </a:xfrm>
        </p:grpSpPr>
        <p:sp>
          <p:nvSpPr>
            <p:cNvPr id="1227" name="Google Shape;1227;p52"/>
            <p:cNvSpPr/>
            <p:nvPr/>
          </p:nvSpPr>
          <p:spPr>
            <a:xfrm>
              <a:off x="1156638" y="218823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1900950" y="1004863"/>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3636925" y="16626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572000" y="3720088"/>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7578650" y="137663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6457438" y="4378288"/>
              <a:ext cx="82850" cy="82850"/>
            </a:xfrm>
            <a:custGeom>
              <a:avLst/>
              <a:gdLst/>
              <a:ahLst/>
              <a:cxnLst/>
              <a:rect l="l" t="t" r="r" b="b"/>
              <a:pathLst>
                <a:path w="3314" h="3314" extrusionOk="0">
                  <a:moveTo>
                    <a:pt x="1672" y="1"/>
                  </a:moveTo>
                  <a:cubicBezTo>
                    <a:pt x="760" y="1"/>
                    <a:pt x="0" y="730"/>
                    <a:pt x="0" y="1642"/>
                  </a:cubicBezTo>
                  <a:cubicBezTo>
                    <a:pt x="0" y="2554"/>
                    <a:pt x="760" y="3314"/>
                    <a:pt x="1672" y="3314"/>
                  </a:cubicBezTo>
                  <a:cubicBezTo>
                    <a:pt x="2584" y="3314"/>
                    <a:pt x="3313" y="2554"/>
                    <a:pt x="3313" y="1642"/>
                  </a:cubicBezTo>
                  <a:cubicBezTo>
                    <a:pt x="3313" y="730"/>
                    <a:pt x="2584" y="1"/>
                    <a:pt x="1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rot="3363626">
              <a:off x="4997868" y="145362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52"/>
          <p:cNvSpPr/>
          <p:nvPr/>
        </p:nvSpPr>
        <p:spPr>
          <a:xfrm>
            <a:off x="6608750" y="2109188"/>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6068538" y="1627825"/>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2048563" y="1627825"/>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INSTAGRAM</a:t>
            </a:r>
            <a:endParaRPr/>
          </a:p>
        </p:txBody>
      </p:sp>
      <p:sp>
        <p:nvSpPr>
          <p:cNvPr id="1238" name="Google Shape;1238;p52"/>
          <p:cNvSpPr txBox="1">
            <a:spLocks noGrp="1"/>
          </p:cNvSpPr>
          <p:nvPr>
            <p:ph type="subTitle" idx="1"/>
          </p:nvPr>
        </p:nvSpPr>
        <p:spPr>
          <a:xfrm>
            <a:off x="1431313" y="3236375"/>
            <a:ext cx="22614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poisonous</a:t>
            </a:r>
            <a:endParaRPr/>
          </a:p>
        </p:txBody>
      </p:sp>
      <p:sp>
        <p:nvSpPr>
          <p:cNvPr id="1239" name="Google Shape;1239;p52"/>
          <p:cNvSpPr txBox="1">
            <a:spLocks noGrp="1"/>
          </p:cNvSpPr>
          <p:nvPr>
            <p:ph type="subTitle" idx="2"/>
          </p:nvPr>
        </p:nvSpPr>
        <p:spPr>
          <a:xfrm>
            <a:off x="1431313" y="2803475"/>
            <a:ext cx="22614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40" name="Google Shape;1240;p52"/>
          <p:cNvSpPr txBox="1">
            <a:spLocks noGrp="1"/>
          </p:cNvSpPr>
          <p:nvPr>
            <p:ph type="subTitle" idx="3"/>
          </p:nvPr>
        </p:nvSpPr>
        <p:spPr>
          <a:xfrm>
            <a:off x="5451288" y="3236375"/>
            <a:ext cx="22614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a:t>
            </a:r>
            <a:endParaRPr/>
          </a:p>
        </p:txBody>
      </p:sp>
      <p:sp>
        <p:nvSpPr>
          <p:cNvPr id="1241" name="Google Shape;1241;p52"/>
          <p:cNvSpPr txBox="1">
            <a:spLocks noGrp="1"/>
          </p:cNvSpPr>
          <p:nvPr>
            <p:ph type="subTitle" idx="4"/>
          </p:nvPr>
        </p:nvSpPr>
        <p:spPr>
          <a:xfrm>
            <a:off x="5451288" y="2803475"/>
            <a:ext cx="22614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242" name="Google Shape;1242;p52"/>
          <p:cNvGrpSpPr/>
          <p:nvPr/>
        </p:nvGrpSpPr>
        <p:grpSpPr>
          <a:xfrm>
            <a:off x="6320175" y="1879475"/>
            <a:ext cx="523625" cy="523600"/>
            <a:chOff x="3832300" y="1836375"/>
            <a:chExt cx="523625" cy="523600"/>
          </a:xfrm>
        </p:grpSpPr>
        <p:sp>
          <p:nvSpPr>
            <p:cNvPr id="1243" name="Google Shape;1243;p52"/>
            <p:cNvSpPr/>
            <p:nvPr/>
          </p:nvSpPr>
          <p:spPr>
            <a:xfrm>
              <a:off x="3832300" y="2174800"/>
              <a:ext cx="523625" cy="185175"/>
            </a:xfrm>
            <a:custGeom>
              <a:avLst/>
              <a:gdLst/>
              <a:ahLst/>
              <a:cxnLst/>
              <a:rect l="l" t="t" r="r" b="b"/>
              <a:pathLst>
                <a:path w="20945" h="7407" extrusionOk="0">
                  <a:moveTo>
                    <a:pt x="3728" y="3072"/>
                  </a:moveTo>
                  <a:lnTo>
                    <a:pt x="3728" y="4299"/>
                  </a:lnTo>
                  <a:lnTo>
                    <a:pt x="2501" y="4299"/>
                  </a:lnTo>
                  <a:lnTo>
                    <a:pt x="2501" y="3072"/>
                  </a:lnTo>
                  <a:close/>
                  <a:moveTo>
                    <a:pt x="18444" y="3072"/>
                  </a:moveTo>
                  <a:lnTo>
                    <a:pt x="18444" y="4299"/>
                  </a:lnTo>
                  <a:lnTo>
                    <a:pt x="17217" y="4299"/>
                  </a:lnTo>
                  <a:lnTo>
                    <a:pt x="17217" y="3072"/>
                  </a:lnTo>
                  <a:close/>
                  <a:moveTo>
                    <a:pt x="8633" y="1846"/>
                  </a:moveTo>
                  <a:lnTo>
                    <a:pt x="8633" y="3072"/>
                  </a:lnTo>
                  <a:lnTo>
                    <a:pt x="15991" y="3072"/>
                  </a:lnTo>
                  <a:lnTo>
                    <a:pt x="15991" y="4299"/>
                  </a:lnTo>
                  <a:lnTo>
                    <a:pt x="8633" y="4299"/>
                  </a:lnTo>
                  <a:lnTo>
                    <a:pt x="8633" y="5525"/>
                  </a:lnTo>
                  <a:lnTo>
                    <a:pt x="7407" y="5525"/>
                  </a:lnTo>
                  <a:lnTo>
                    <a:pt x="7407" y="4299"/>
                  </a:lnTo>
                  <a:lnTo>
                    <a:pt x="4954" y="4299"/>
                  </a:lnTo>
                  <a:lnTo>
                    <a:pt x="4954" y="3072"/>
                  </a:lnTo>
                  <a:lnTo>
                    <a:pt x="7407" y="3072"/>
                  </a:lnTo>
                  <a:lnTo>
                    <a:pt x="7407" y="1846"/>
                  </a:lnTo>
                  <a:close/>
                  <a:moveTo>
                    <a:pt x="1" y="1"/>
                  </a:moveTo>
                  <a:lnTo>
                    <a:pt x="1" y="7406"/>
                  </a:lnTo>
                  <a:lnTo>
                    <a:pt x="20944" y="7406"/>
                  </a:lnTo>
                  <a:lnTo>
                    <a:pt x="20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4048125" y="1925950"/>
              <a:ext cx="108050" cy="129825"/>
            </a:xfrm>
            <a:custGeom>
              <a:avLst/>
              <a:gdLst/>
              <a:ahLst/>
              <a:cxnLst/>
              <a:rect l="l" t="t" r="r" b="b"/>
              <a:pathLst>
                <a:path w="4322" h="5193" extrusionOk="0">
                  <a:moveTo>
                    <a:pt x="0" y="1"/>
                  </a:moveTo>
                  <a:lnTo>
                    <a:pt x="0" y="5192"/>
                  </a:lnTo>
                  <a:lnTo>
                    <a:pt x="4322" y="259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3832300" y="1836375"/>
              <a:ext cx="523625" cy="307800"/>
            </a:xfrm>
            <a:custGeom>
              <a:avLst/>
              <a:gdLst/>
              <a:ahLst/>
              <a:cxnLst/>
              <a:rect l="l" t="t" r="r" b="b"/>
              <a:pathLst>
                <a:path w="20945" h="12312" extrusionOk="0">
                  <a:moveTo>
                    <a:pt x="7407" y="1417"/>
                  </a:moveTo>
                  <a:lnTo>
                    <a:pt x="15348" y="6180"/>
                  </a:lnTo>
                  <a:lnTo>
                    <a:pt x="7407" y="10942"/>
                  </a:lnTo>
                  <a:lnTo>
                    <a:pt x="7407" y="1417"/>
                  </a:lnTo>
                  <a:close/>
                  <a:moveTo>
                    <a:pt x="1" y="0"/>
                  </a:moveTo>
                  <a:lnTo>
                    <a:pt x="1" y="12311"/>
                  </a:lnTo>
                  <a:lnTo>
                    <a:pt x="20944" y="12311"/>
                  </a:lnTo>
                  <a:lnTo>
                    <a:pt x="209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2"/>
          <p:cNvGrpSpPr/>
          <p:nvPr/>
        </p:nvGrpSpPr>
        <p:grpSpPr>
          <a:xfrm>
            <a:off x="2300213" y="1911475"/>
            <a:ext cx="523600" cy="459600"/>
            <a:chOff x="632500" y="1122600"/>
            <a:chExt cx="523600" cy="459600"/>
          </a:xfrm>
        </p:grpSpPr>
        <p:sp>
          <p:nvSpPr>
            <p:cNvPr id="1247" name="Google Shape;1247;p52"/>
            <p:cNvSpPr/>
            <p:nvPr/>
          </p:nvSpPr>
          <p:spPr>
            <a:xfrm>
              <a:off x="741450" y="1336900"/>
              <a:ext cx="121775" cy="30675"/>
            </a:xfrm>
            <a:custGeom>
              <a:avLst/>
              <a:gdLst/>
              <a:ahLst/>
              <a:cxnLst/>
              <a:rect l="l" t="t" r="r" b="b"/>
              <a:pathLst>
                <a:path w="4871" h="1227" extrusionOk="0">
                  <a:moveTo>
                    <a:pt x="2429" y="1"/>
                  </a:moveTo>
                  <a:cubicBezTo>
                    <a:pt x="1429" y="1"/>
                    <a:pt x="560" y="489"/>
                    <a:pt x="0" y="1227"/>
                  </a:cubicBezTo>
                  <a:lnTo>
                    <a:pt x="4870" y="1227"/>
                  </a:lnTo>
                  <a:cubicBezTo>
                    <a:pt x="4311" y="489"/>
                    <a:pt x="3429" y="1"/>
                    <a:pt x="2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41150" y="1459525"/>
              <a:ext cx="122075" cy="30700"/>
            </a:xfrm>
            <a:custGeom>
              <a:avLst/>
              <a:gdLst/>
              <a:ahLst/>
              <a:cxnLst/>
              <a:rect l="l" t="t" r="r" b="b"/>
              <a:pathLst>
                <a:path w="4883" h="1228" extrusionOk="0">
                  <a:moveTo>
                    <a:pt x="1" y="1"/>
                  </a:moveTo>
                  <a:cubicBezTo>
                    <a:pt x="572" y="739"/>
                    <a:pt x="1441" y="1227"/>
                    <a:pt x="2441" y="1227"/>
                  </a:cubicBezTo>
                  <a:cubicBezTo>
                    <a:pt x="3441" y="1227"/>
                    <a:pt x="4323" y="739"/>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725675" y="1398225"/>
              <a:ext cx="153325" cy="30675"/>
            </a:xfrm>
            <a:custGeom>
              <a:avLst/>
              <a:gdLst/>
              <a:ahLst/>
              <a:cxnLst/>
              <a:rect l="l" t="t" r="r" b="b"/>
              <a:pathLst>
                <a:path w="6133" h="1227" extrusionOk="0">
                  <a:moveTo>
                    <a:pt x="60" y="0"/>
                  </a:moveTo>
                  <a:cubicBezTo>
                    <a:pt x="12" y="203"/>
                    <a:pt x="0" y="405"/>
                    <a:pt x="0" y="619"/>
                  </a:cubicBezTo>
                  <a:cubicBezTo>
                    <a:pt x="0" y="822"/>
                    <a:pt x="12" y="1024"/>
                    <a:pt x="60" y="1227"/>
                  </a:cubicBezTo>
                  <a:lnTo>
                    <a:pt x="6073" y="1227"/>
                  </a:lnTo>
                  <a:cubicBezTo>
                    <a:pt x="6108" y="1036"/>
                    <a:pt x="6132" y="822"/>
                    <a:pt x="6132" y="619"/>
                  </a:cubicBezTo>
                  <a:cubicBezTo>
                    <a:pt x="6132" y="405"/>
                    <a:pt x="6108" y="203"/>
                    <a:pt x="6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970950" y="1367550"/>
              <a:ext cx="92000" cy="30700"/>
            </a:xfrm>
            <a:custGeom>
              <a:avLst/>
              <a:gdLst/>
              <a:ahLst/>
              <a:cxnLst/>
              <a:rect l="l" t="t" r="r" b="b"/>
              <a:pathLst>
                <a:path w="3680" h="1228" extrusionOk="0">
                  <a:moveTo>
                    <a:pt x="0" y="1"/>
                  </a:moveTo>
                  <a:lnTo>
                    <a:pt x="0" y="1227"/>
                  </a:lnTo>
                  <a:lnTo>
                    <a:pt x="3679" y="1227"/>
                  </a:lnTo>
                  <a:lnTo>
                    <a:pt x="3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a:off x="632500" y="1122600"/>
              <a:ext cx="523600" cy="459600"/>
            </a:xfrm>
            <a:custGeom>
              <a:avLst/>
              <a:gdLst/>
              <a:ahLst/>
              <a:cxnLst/>
              <a:rect l="l" t="t" r="r" b="b"/>
              <a:pathLst>
                <a:path w="20944" h="18384" extrusionOk="0">
                  <a:moveTo>
                    <a:pt x="18444" y="8573"/>
                  </a:moveTo>
                  <a:lnTo>
                    <a:pt x="18444" y="12252"/>
                  </a:lnTo>
                  <a:lnTo>
                    <a:pt x="12312" y="12252"/>
                  </a:lnTo>
                  <a:lnTo>
                    <a:pt x="12312" y="8573"/>
                  </a:lnTo>
                  <a:close/>
                  <a:moveTo>
                    <a:pt x="13538" y="13478"/>
                  </a:moveTo>
                  <a:lnTo>
                    <a:pt x="13538" y="14704"/>
                  </a:lnTo>
                  <a:lnTo>
                    <a:pt x="12312" y="14704"/>
                  </a:lnTo>
                  <a:lnTo>
                    <a:pt x="12312" y="13478"/>
                  </a:lnTo>
                  <a:close/>
                  <a:moveTo>
                    <a:pt x="15991" y="13478"/>
                  </a:moveTo>
                  <a:lnTo>
                    <a:pt x="15991" y="14704"/>
                  </a:lnTo>
                  <a:lnTo>
                    <a:pt x="14765" y="14704"/>
                  </a:lnTo>
                  <a:lnTo>
                    <a:pt x="14765" y="13478"/>
                  </a:lnTo>
                  <a:close/>
                  <a:moveTo>
                    <a:pt x="18444" y="13478"/>
                  </a:moveTo>
                  <a:lnTo>
                    <a:pt x="18444" y="14704"/>
                  </a:lnTo>
                  <a:lnTo>
                    <a:pt x="17217" y="14704"/>
                  </a:lnTo>
                  <a:lnTo>
                    <a:pt x="17217" y="13478"/>
                  </a:lnTo>
                  <a:close/>
                  <a:moveTo>
                    <a:pt x="6787" y="7346"/>
                  </a:moveTo>
                  <a:cubicBezTo>
                    <a:pt x="9157" y="7346"/>
                    <a:pt x="11086" y="9275"/>
                    <a:pt x="11086" y="11644"/>
                  </a:cubicBezTo>
                  <a:cubicBezTo>
                    <a:pt x="11086" y="14002"/>
                    <a:pt x="9157" y="15931"/>
                    <a:pt x="6787" y="15931"/>
                  </a:cubicBezTo>
                  <a:cubicBezTo>
                    <a:pt x="4430" y="15931"/>
                    <a:pt x="2501" y="14002"/>
                    <a:pt x="2501" y="11644"/>
                  </a:cubicBezTo>
                  <a:cubicBezTo>
                    <a:pt x="2501" y="9275"/>
                    <a:pt x="4430" y="7346"/>
                    <a:pt x="6787" y="7346"/>
                  </a:cubicBezTo>
                  <a:close/>
                  <a:moveTo>
                    <a:pt x="16479" y="0"/>
                  </a:moveTo>
                  <a:lnTo>
                    <a:pt x="5501" y="2441"/>
                  </a:lnTo>
                  <a:lnTo>
                    <a:pt x="2501" y="2441"/>
                  </a:lnTo>
                  <a:lnTo>
                    <a:pt x="2501" y="4894"/>
                  </a:lnTo>
                  <a:lnTo>
                    <a:pt x="1" y="4894"/>
                  </a:lnTo>
                  <a:lnTo>
                    <a:pt x="1" y="18383"/>
                  </a:lnTo>
                  <a:lnTo>
                    <a:pt x="20944" y="18383"/>
                  </a:lnTo>
                  <a:lnTo>
                    <a:pt x="20944" y="4894"/>
                  </a:lnTo>
                  <a:lnTo>
                    <a:pt x="6180" y="4894"/>
                  </a:lnTo>
                  <a:lnTo>
                    <a:pt x="6180" y="3548"/>
                  </a:lnTo>
                  <a:lnTo>
                    <a:pt x="16741" y="1191"/>
                  </a:lnTo>
                  <a:lnTo>
                    <a:pt x="1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2"/>
          <p:cNvGrpSpPr/>
          <p:nvPr/>
        </p:nvGrpSpPr>
        <p:grpSpPr>
          <a:xfrm>
            <a:off x="4083913" y="1975474"/>
            <a:ext cx="976203" cy="1192557"/>
            <a:chOff x="4083913" y="1975474"/>
            <a:chExt cx="976203" cy="1192557"/>
          </a:xfrm>
        </p:grpSpPr>
        <p:sp>
          <p:nvSpPr>
            <p:cNvPr id="1253" name="Google Shape;1253;p52"/>
            <p:cNvSpPr/>
            <p:nvPr/>
          </p:nvSpPr>
          <p:spPr>
            <a:xfrm>
              <a:off x="4083913" y="2873644"/>
              <a:ext cx="976203" cy="294384"/>
            </a:xfrm>
            <a:custGeom>
              <a:avLst/>
              <a:gdLst/>
              <a:ahLst/>
              <a:cxnLst/>
              <a:rect l="l" t="t" r="r" b="b"/>
              <a:pathLst>
                <a:path w="33466" h="10092" extrusionOk="0">
                  <a:moveTo>
                    <a:pt x="16718" y="0"/>
                  </a:moveTo>
                  <a:cubicBezTo>
                    <a:pt x="12706" y="0"/>
                    <a:pt x="8997" y="426"/>
                    <a:pt x="6110" y="1125"/>
                  </a:cubicBezTo>
                  <a:cubicBezTo>
                    <a:pt x="2371" y="2067"/>
                    <a:pt x="0" y="3465"/>
                    <a:pt x="0" y="5046"/>
                  </a:cubicBezTo>
                  <a:cubicBezTo>
                    <a:pt x="0" y="6627"/>
                    <a:pt x="2371" y="8025"/>
                    <a:pt x="6110" y="8937"/>
                  </a:cubicBezTo>
                  <a:cubicBezTo>
                    <a:pt x="8997" y="9666"/>
                    <a:pt x="12706" y="10092"/>
                    <a:pt x="16718" y="10092"/>
                  </a:cubicBezTo>
                  <a:cubicBezTo>
                    <a:pt x="20761" y="10092"/>
                    <a:pt x="24469" y="9666"/>
                    <a:pt x="27356" y="8937"/>
                  </a:cubicBezTo>
                  <a:cubicBezTo>
                    <a:pt x="31095" y="8025"/>
                    <a:pt x="33466" y="6627"/>
                    <a:pt x="33466" y="5046"/>
                  </a:cubicBezTo>
                  <a:cubicBezTo>
                    <a:pt x="33466" y="3465"/>
                    <a:pt x="31095" y="2067"/>
                    <a:pt x="27356" y="1125"/>
                  </a:cubicBezTo>
                  <a:cubicBezTo>
                    <a:pt x="24469" y="426"/>
                    <a:pt x="20761" y="0"/>
                    <a:pt x="16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4262111" y="1975474"/>
              <a:ext cx="619804" cy="1192557"/>
            </a:xfrm>
            <a:custGeom>
              <a:avLst/>
              <a:gdLst/>
              <a:ahLst/>
              <a:cxnLst/>
              <a:rect l="l" t="t" r="r" b="b"/>
              <a:pathLst>
                <a:path w="21248" h="40883" extrusionOk="0">
                  <a:moveTo>
                    <a:pt x="10609" y="1"/>
                  </a:moveTo>
                  <a:cubicBezTo>
                    <a:pt x="4743" y="1"/>
                    <a:pt x="1" y="4773"/>
                    <a:pt x="1" y="10639"/>
                  </a:cubicBezTo>
                  <a:lnTo>
                    <a:pt x="1" y="39728"/>
                  </a:lnTo>
                  <a:cubicBezTo>
                    <a:pt x="2888" y="40457"/>
                    <a:pt x="6597" y="40883"/>
                    <a:pt x="10609" y="40883"/>
                  </a:cubicBezTo>
                  <a:cubicBezTo>
                    <a:pt x="14652" y="40883"/>
                    <a:pt x="18360" y="40457"/>
                    <a:pt x="21247" y="39728"/>
                  </a:cubicBezTo>
                  <a:lnTo>
                    <a:pt x="21247" y="10639"/>
                  </a:lnTo>
                  <a:cubicBezTo>
                    <a:pt x="21247" y="4773"/>
                    <a:pt x="16475" y="1"/>
                    <a:pt x="10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4364965" y="2170533"/>
              <a:ext cx="111750" cy="279332"/>
            </a:xfrm>
            <a:custGeom>
              <a:avLst/>
              <a:gdLst/>
              <a:ahLst/>
              <a:cxnLst/>
              <a:rect l="l" t="t" r="r" b="b"/>
              <a:pathLst>
                <a:path w="3831" h="9576" extrusionOk="0">
                  <a:moveTo>
                    <a:pt x="1916" y="1"/>
                  </a:moveTo>
                  <a:cubicBezTo>
                    <a:pt x="852" y="1"/>
                    <a:pt x="1" y="2128"/>
                    <a:pt x="1" y="4803"/>
                  </a:cubicBezTo>
                  <a:cubicBezTo>
                    <a:pt x="1" y="7448"/>
                    <a:pt x="852" y="9575"/>
                    <a:pt x="1916" y="9575"/>
                  </a:cubicBezTo>
                  <a:cubicBezTo>
                    <a:pt x="2980" y="9575"/>
                    <a:pt x="3831" y="7448"/>
                    <a:pt x="3831" y="4803"/>
                  </a:cubicBezTo>
                  <a:cubicBezTo>
                    <a:pt x="3831" y="2128"/>
                    <a:pt x="2980" y="1"/>
                    <a:pt x="1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399560" y="2257430"/>
              <a:ext cx="42588" cy="105537"/>
            </a:xfrm>
            <a:custGeom>
              <a:avLst/>
              <a:gdLst/>
              <a:ahLst/>
              <a:cxnLst/>
              <a:rect l="l" t="t" r="r" b="b"/>
              <a:pathLst>
                <a:path w="1460" h="3618" extrusionOk="0">
                  <a:moveTo>
                    <a:pt x="730" y="0"/>
                  </a:moveTo>
                  <a:cubicBezTo>
                    <a:pt x="335" y="0"/>
                    <a:pt x="0" y="821"/>
                    <a:pt x="0" y="1824"/>
                  </a:cubicBezTo>
                  <a:cubicBezTo>
                    <a:pt x="0" y="2797"/>
                    <a:pt x="335" y="3617"/>
                    <a:pt x="730" y="3617"/>
                  </a:cubicBezTo>
                  <a:cubicBezTo>
                    <a:pt x="1125" y="3617"/>
                    <a:pt x="1459" y="2797"/>
                    <a:pt x="1459" y="1824"/>
                  </a:cubicBezTo>
                  <a:cubicBezTo>
                    <a:pt x="1459" y="821"/>
                    <a:pt x="1125"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4661097" y="2170533"/>
              <a:ext cx="111750" cy="279332"/>
            </a:xfrm>
            <a:custGeom>
              <a:avLst/>
              <a:gdLst/>
              <a:ahLst/>
              <a:cxnLst/>
              <a:rect l="l" t="t" r="r" b="b"/>
              <a:pathLst>
                <a:path w="3831" h="9576" extrusionOk="0">
                  <a:moveTo>
                    <a:pt x="1916" y="1"/>
                  </a:moveTo>
                  <a:cubicBezTo>
                    <a:pt x="852" y="1"/>
                    <a:pt x="1" y="2128"/>
                    <a:pt x="1" y="4803"/>
                  </a:cubicBezTo>
                  <a:cubicBezTo>
                    <a:pt x="1" y="7448"/>
                    <a:pt x="852" y="9575"/>
                    <a:pt x="1916" y="9575"/>
                  </a:cubicBezTo>
                  <a:cubicBezTo>
                    <a:pt x="2980" y="9575"/>
                    <a:pt x="3831" y="7448"/>
                    <a:pt x="3831" y="4803"/>
                  </a:cubicBezTo>
                  <a:cubicBezTo>
                    <a:pt x="3831" y="2128"/>
                    <a:pt x="2980" y="1"/>
                    <a:pt x="1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4695693" y="2257430"/>
              <a:ext cx="42588" cy="105537"/>
            </a:xfrm>
            <a:custGeom>
              <a:avLst/>
              <a:gdLst/>
              <a:ahLst/>
              <a:cxnLst/>
              <a:rect l="l" t="t" r="r" b="b"/>
              <a:pathLst>
                <a:path w="1460" h="3618" extrusionOk="0">
                  <a:moveTo>
                    <a:pt x="730" y="0"/>
                  </a:moveTo>
                  <a:cubicBezTo>
                    <a:pt x="335" y="0"/>
                    <a:pt x="0" y="821"/>
                    <a:pt x="0" y="1824"/>
                  </a:cubicBezTo>
                  <a:cubicBezTo>
                    <a:pt x="0" y="2797"/>
                    <a:pt x="335" y="3617"/>
                    <a:pt x="730" y="3617"/>
                  </a:cubicBezTo>
                  <a:cubicBezTo>
                    <a:pt x="1125" y="3617"/>
                    <a:pt x="1459" y="2797"/>
                    <a:pt x="1459" y="1824"/>
                  </a:cubicBezTo>
                  <a:cubicBezTo>
                    <a:pt x="1459" y="821"/>
                    <a:pt x="1125"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4369398" y="2476292"/>
              <a:ext cx="405230" cy="165977"/>
            </a:xfrm>
            <a:custGeom>
              <a:avLst/>
              <a:gdLst/>
              <a:ahLst/>
              <a:cxnLst/>
              <a:rect l="l" t="t" r="r" b="b"/>
              <a:pathLst>
                <a:path w="13892" h="5690" extrusionOk="0">
                  <a:moveTo>
                    <a:pt x="11492" y="1"/>
                  </a:moveTo>
                  <a:cubicBezTo>
                    <a:pt x="11060" y="1"/>
                    <a:pt x="10622" y="132"/>
                    <a:pt x="10244" y="400"/>
                  </a:cubicBezTo>
                  <a:cubicBezTo>
                    <a:pt x="9170" y="1206"/>
                    <a:pt x="8082" y="1475"/>
                    <a:pt x="7106" y="1475"/>
                  </a:cubicBezTo>
                  <a:cubicBezTo>
                    <a:pt x="5210" y="1475"/>
                    <a:pt x="3738" y="460"/>
                    <a:pt x="3618" y="400"/>
                  </a:cubicBezTo>
                  <a:cubicBezTo>
                    <a:pt x="3245" y="136"/>
                    <a:pt x="2815" y="9"/>
                    <a:pt x="2391" y="9"/>
                  </a:cubicBezTo>
                  <a:cubicBezTo>
                    <a:pt x="1742" y="9"/>
                    <a:pt x="1104" y="305"/>
                    <a:pt x="700" y="856"/>
                  </a:cubicBezTo>
                  <a:cubicBezTo>
                    <a:pt x="1" y="1798"/>
                    <a:pt x="213" y="3136"/>
                    <a:pt x="1156" y="3805"/>
                  </a:cubicBezTo>
                  <a:cubicBezTo>
                    <a:pt x="2341" y="4686"/>
                    <a:pt x="4560" y="5689"/>
                    <a:pt x="7144" y="5689"/>
                  </a:cubicBezTo>
                  <a:cubicBezTo>
                    <a:pt x="8907" y="5689"/>
                    <a:pt x="10882" y="5203"/>
                    <a:pt x="12767" y="3805"/>
                  </a:cubicBezTo>
                  <a:cubicBezTo>
                    <a:pt x="13679" y="3105"/>
                    <a:pt x="13892" y="1798"/>
                    <a:pt x="13192" y="856"/>
                  </a:cubicBezTo>
                  <a:cubicBezTo>
                    <a:pt x="12774" y="292"/>
                    <a:pt x="12138" y="1"/>
                    <a:pt x="11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4439435" y="2537607"/>
              <a:ext cx="265155" cy="97544"/>
            </a:xfrm>
            <a:custGeom>
              <a:avLst/>
              <a:gdLst/>
              <a:ahLst/>
              <a:cxnLst/>
              <a:rect l="l" t="t" r="r" b="b"/>
              <a:pathLst>
                <a:path w="9090" h="3344" fill="none" extrusionOk="0">
                  <a:moveTo>
                    <a:pt x="1" y="0"/>
                  </a:moveTo>
                  <a:cubicBezTo>
                    <a:pt x="1" y="0"/>
                    <a:pt x="4591" y="3344"/>
                    <a:pt x="9089" y="0"/>
                  </a:cubicBezTo>
                </a:path>
              </a:pathLst>
            </a:custGeom>
            <a:solidFill>
              <a:schemeClr val="dk1"/>
            </a:solidFill>
            <a:ln w="28875" cap="rnd"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4437685" y="2803549"/>
              <a:ext cx="273994" cy="164110"/>
            </a:xfrm>
            <a:custGeom>
              <a:avLst/>
              <a:gdLst/>
              <a:ahLst/>
              <a:cxnLst/>
              <a:rect l="l" t="t" r="r" b="b"/>
              <a:pathLst>
                <a:path w="9393" h="5626" extrusionOk="0">
                  <a:moveTo>
                    <a:pt x="6680" y="0"/>
                  </a:moveTo>
                  <a:cubicBezTo>
                    <a:pt x="5701" y="0"/>
                    <a:pt x="4590" y="975"/>
                    <a:pt x="4590" y="975"/>
                  </a:cubicBezTo>
                  <a:cubicBezTo>
                    <a:pt x="4590" y="975"/>
                    <a:pt x="3739" y="31"/>
                    <a:pt x="2777" y="31"/>
                  </a:cubicBezTo>
                  <a:cubicBezTo>
                    <a:pt x="2390" y="31"/>
                    <a:pt x="1986" y="183"/>
                    <a:pt x="1611" y="610"/>
                  </a:cubicBezTo>
                  <a:cubicBezTo>
                    <a:pt x="0" y="2464"/>
                    <a:pt x="4864" y="5625"/>
                    <a:pt x="4864" y="5625"/>
                  </a:cubicBezTo>
                  <a:cubicBezTo>
                    <a:pt x="4864" y="5625"/>
                    <a:pt x="9392" y="2434"/>
                    <a:pt x="7569" y="397"/>
                  </a:cubicBezTo>
                  <a:cubicBezTo>
                    <a:pt x="7318" y="108"/>
                    <a:pt x="7006" y="0"/>
                    <a:pt x="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grpSp>
        <p:nvGrpSpPr>
          <p:cNvPr id="1266" name="Google Shape;1266;p53"/>
          <p:cNvGrpSpPr/>
          <p:nvPr/>
        </p:nvGrpSpPr>
        <p:grpSpPr>
          <a:xfrm>
            <a:off x="1730888" y="765063"/>
            <a:ext cx="5383400" cy="2840775"/>
            <a:chOff x="1730888" y="765063"/>
            <a:chExt cx="5383400" cy="2840775"/>
          </a:xfrm>
        </p:grpSpPr>
        <p:sp>
          <p:nvSpPr>
            <p:cNvPr id="1267" name="Google Shape;1267;p53"/>
            <p:cNvSpPr/>
            <p:nvPr/>
          </p:nvSpPr>
          <p:spPr>
            <a:xfrm rot="10800000" flipH="1">
              <a:off x="1730888" y="1017725"/>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rot="10800000" flipH="1">
              <a:off x="3213988" y="347588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rot="10800000" flipH="1">
              <a:off x="3060875" y="207501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rot="10800000" flipH="1">
              <a:off x="5450100" y="140805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rot="10800000" flipH="1">
              <a:off x="6983538" y="7650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rot="3363626">
              <a:off x="5528893" y="26487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53"/>
          <p:cNvSpPr/>
          <p:nvPr/>
        </p:nvSpPr>
        <p:spPr>
          <a:xfrm>
            <a:off x="6684863" y="1628025"/>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4058550" y="1628025"/>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1432225" y="1628025"/>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FACEBOOK</a:t>
            </a:r>
            <a:endParaRPr/>
          </a:p>
        </p:txBody>
      </p:sp>
      <p:sp>
        <p:nvSpPr>
          <p:cNvPr id="1277" name="Google Shape;1277;p53"/>
          <p:cNvSpPr txBox="1">
            <a:spLocks noGrp="1"/>
          </p:cNvSpPr>
          <p:nvPr>
            <p:ph type="subTitle" idx="1"/>
          </p:nvPr>
        </p:nvSpPr>
        <p:spPr>
          <a:xfrm>
            <a:off x="1007874" y="3236375"/>
            <a:ext cx="18756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 of them all</a:t>
            </a:r>
            <a:endParaRPr/>
          </a:p>
        </p:txBody>
      </p:sp>
      <p:sp>
        <p:nvSpPr>
          <p:cNvPr id="1278" name="Google Shape;1278;p53"/>
          <p:cNvSpPr txBox="1">
            <a:spLocks noGrp="1"/>
          </p:cNvSpPr>
          <p:nvPr>
            <p:ph type="subTitle" idx="2"/>
          </p:nvPr>
        </p:nvSpPr>
        <p:spPr>
          <a:xfrm>
            <a:off x="1007874" y="2803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279" name="Google Shape;1279;p53"/>
          <p:cNvSpPr txBox="1">
            <a:spLocks noGrp="1"/>
          </p:cNvSpPr>
          <p:nvPr>
            <p:ph type="subTitle" idx="3"/>
          </p:nvPr>
        </p:nvSpPr>
        <p:spPr>
          <a:xfrm>
            <a:off x="3634201" y="3236375"/>
            <a:ext cx="18756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and it has a very beautiful name</a:t>
            </a:r>
            <a:endParaRPr/>
          </a:p>
        </p:txBody>
      </p:sp>
      <p:sp>
        <p:nvSpPr>
          <p:cNvPr id="1280" name="Google Shape;1280;p53"/>
          <p:cNvSpPr txBox="1">
            <a:spLocks noGrp="1"/>
          </p:cNvSpPr>
          <p:nvPr>
            <p:ph type="subTitle" idx="4"/>
          </p:nvPr>
        </p:nvSpPr>
        <p:spPr>
          <a:xfrm>
            <a:off x="3634201" y="2803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81" name="Google Shape;1281;p53"/>
          <p:cNvSpPr txBox="1">
            <a:spLocks noGrp="1"/>
          </p:cNvSpPr>
          <p:nvPr>
            <p:ph type="subTitle" idx="5"/>
          </p:nvPr>
        </p:nvSpPr>
        <p:spPr>
          <a:xfrm>
            <a:off x="6260526" y="3236375"/>
            <a:ext cx="18756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 It’s full of iron oxide dust</a:t>
            </a:r>
            <a:endParaRPr/>
          </a:p>
        </p:txBody>
      </p:sp>
      <p:sp>
        <p:nvSpPr>
          <p:cNvPr id="1282" name="Google Shape;1282;p53"/>
          <p:cNvSpPr txBox="1">
            <a:spLocks noGrp="1"/>
          </p:cNvSpPr>
          <p:nvPr>
            <p:ph type="subTitle" idx="6"/>
          </p:nvPr>
        </p:nvSpPr>
        <p:spPr>
          <a:xfrm>
            <a:off x="6260526" y="2803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grpSp>
        <p:nvGrpSpPr>
          <p:cNvPr id="1283" name="Google Shape;1283;p53"/>
          <p:cNvGrpSpPr/>
          <p:nvPr/>
        </p:nvGrpSpPr>
        <p:grpSpPr>
          <a:xfrm>
            <a:off x="6983538" y="1879675"/>
            <a:ext cx="429525" cy="523600"/>
            <a:chOff x="5057175" y="1836375"/>
            <a:chExt cx="429525" cy="523600"/>
          </a:xfrm>
        </p:grpSpPr>
        <p:sp>
          <p:nvSpPr>
            <p:cNvPr id="1284" name="Google Shape;1284;p53"/>
            <p:cNvSpPr/>
            <p:nvPr/>
          </p:nvSpPr>
          <p:spPr>
            <a:xfrm>
              <a:off x="5057175" y="1943225"/>
              <a:ext cx="61325" cy="416750"/>
            </a:xfrm>
            <a:custGeom>
              <a:avLst/>
              <a:gdLst/>
              <a:ahLst/>
              <a:cxnLst/>
              <a:rect l="l" t="t" r="r" b="b"/>
              <a:pathLst>
                <a:path w="2453" h="16670" extrusionOk="0">
                  <a:moveTo>
                    <a:pt x="0" y="1"/>
                  </a:moveTo>
                  <a:lnTo>
                    <a:pt x="0" y="14169"/>
                  </a:lnTo>
                  <a:cubicBezTo>
                    <a:pt x="0" y="15526"/>
                    <a:pt x="1096" y="16669"/>
                    <a:pt x="2453" y="16669"/>
                  </a:cubicBezTo>
                  <a:lnTo>
                    <a:pt x="2453" y="632"/>
                  </a:lnTo>
                  <a:lnTo>
                    <a:pt x="1834" y="632"/>
                  </a:lnTo>
                  <a:cubicBezTo>
                    <a:pt x="1143" y="632"/>
                    <a:pt x="512" y="39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225950" y="2067350"/>
              <a:ext cx="183975" cy="61350"/>
            </a:xfrm>
            <a:custGeom>
              <a:avLst/>
              <a:gdLst/>
              <a:ahLst/>
              <a:cxnLst/>
              <a:rect l="l" t="t" r="r" b="b"/>
              <a:pathLst>
                <a:path w="7359" h="2454" extrusionOk="0">
                  <a:moveTo>
                    <a:pt x="0" y="0"/>
                  </a:moveTo>
                  <a:lnTo>
                    <a:pt x="0" y="2453"/>
                  </a:lnTo>
                  <a:lnTo>
                    <a:pt x="7358" y="2453"/>
                  </a:lnTo>
                  <a:lnTo>
                    <a:pt x="7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5149150" y="1959000"/>
              <a:ext cx="337550" cy="400975"/>
            </a:xfrm>
            <a:custGeom>
              <a:avLst/>
              <a:gdLst/>
              <a:ahLst/>
              <a:cxnLst/>
              <a:rect l="l" t="t" r="r" b="b"/>
              <a:pathLst>
                <a:path w="13502" h="16039" extrusionOk="0">
                  <a:moveTo>
                    <a:pt x="11656" y="3108"/>
                  </a:moveTo>
                  <a:lnTo>
                    <a:pt x="11656" y="8025"/>
                  </a:lnTo>
                  <a:lnTo>
                    <a:pt x="1846" y="8025"/>
                  </a:lnTo>
                  <a:lnTo>
                    <a:pt x="1846" y="3108"/>
                  </a:lnTo>
                  <a:close/>
                  <a:moveTo>
                    <a:pt x="11656" y="9252"/>
                  </a:moveTo>
                  <a:lnTo>
                    <a:pt x="11656" y="10478"/>
                  </a:lnTo>
                  <a:lnTo>
                    <a:pt x="1846" y="10478"/>
                  </a:lnTo>
                  <a:lnTo>
                    <a:pt x="1846" y="9252"/>
                  </a:lnTo>
                  <a:close/>
                  <a:moveTo>
                    <a:pt x="10430" y="11704"/>
                  </a:moveTo>
                  <a:lnTo>
                    <a:pt x="10430" y="12931"/>
                  </a:lnTo>
                  <a:lnTo>
                    <a:pt x="3072" y="12931"/>
                  </a:lnTo>
                  <a:lnTo>
                    <a:pt x="3072" y="11704"/>
                  </a:lnTo>
                  <a:close/>
                  <a:moveTo>
                    <a:pt x="0" y="1"/>
                  </a:moveTo>
                  <a:lnTo>
                    <a:pt x="0" y="16038"/>
                  </a:lnTo>
                  <a:lnTo>
                    <a:pt x="13502" y="16038"/>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5057175" y="1836375"/>
              <a:ext cx="429525" cy="92000"/>
            </a:xfrm>
            <a:custGeom>
              <a:avLst/>
              <a:gdLst/>
              <a:ahLst/>
              <a:cxnLst/>
              <a:rect l="l" t="t" r="r" b="b"/>
              <a:pathLst>
                <a:path w="17181" h="3680" extrusionOk="0">
                  <a:moveTo>
                    <a:pt x="1834" y="0"/>
                  </a:moveTo>
                  <a:cubicBezTo>
                    <a:pt x="822" y="0"/>
                    <a:pt x="0" y="822"/>
                    <a:pt x="0" y="1846"/>
                  </a:cubicBezTo>
                  <a:cubicBezTo>
                    <a:pt x="0" y="2858"/>
                    <a:pt x="822" y="3679"/>
                    <a:pt x="1834" y="3679"/>
                  </a:cubicBezTo>
                  <a:lnTo>
                    <a:pt x="17181" y="3679"/>
                  </a:lnTo>
                  <a:lnTo>
                    <a:pt x="17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3"/>
          <p:cNvGrpSpPr/>
          <p:nvPr/>
        </p:nvGrpSpPr>
        <p:grpSpPr>
          <a:xfrm>
            <a:off x="1730900" y="1879675"/>
            <a:ext cx="429550" cy="523600"/>
            <a:chOff x="1909450" y="1092225"/>
            <a:chExt cx="429550" cy="523600"/>
          </a:xfrm>
        </p:grpSpPr>
        <p:sp>
          <p:nvSpPr>
            <p:cNvPr id="1289" name="Google Shape;1289;p53"/>
            <p:cNvSpPr/>
            <p:nvPr/>
          </p:nvSpPr>
          <p:spPr>
            <a:xfrm>
              <a:off x="1909450" y="1153550"/>
              <a:ext cx="367925" cy="462275"/>
            </a:xfrm>
            <a:custGeom>
              <a:avLst/>
              <a:gdLst/>
              <a:ahLst/>
              <a:cxnLst/>
              <a:rect l="l" t="t" r="r" b="b"/>
              <a:pathLst>
                <a:path w="14717" h="18491" extrusionOk="0">
                  <a:moveTo>
                    <a:pt x="1" y="0"/>
                  </a:moveTo>
                  <a:lnTo>
                    <a:pt x="1" y="18491"/>
                  </a:lnTo>
                  <a:lnTo>
                    <a:pt x="14717" y="18491"/>
                  </a:lnTo>
                  <a:lnTo>
                    <a:pt x="14717" y="15955"/>
                  </a:lnTo>
                  <a:lnTo>
                    <a:pt x="2453" y="15955"/>
                  </a:lnTo>
                  <a:lnTo>
                    <a:pt x="2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2078225" y="1169025"/>
              <a:ext cx="183975" cy="30675"/>
            </a:xfrm>
            <a:custGeom>
              <a:avLst/>
              <a:gdLst/>
              <a:ahLst/>
              <a:cxnLst/>
              <a:rect l="l" t="t" r="r" b="b"/>
              <a:pathLst>
                <a:path w="7359" h="1227" extrusionOk="0">
                  <a:moveTo>
                    <a:pt x="0" y="0"/>
                  </a:moveTo>
                  <a:lnTo>
                    <a:pt x="0" y="1227"/>
                  </a:lnTo>
                  <a:lnTo>
                    <a:pt x="7359" y="1227"/>
                  </a:lnTo>
                  <a:lnTo>
                    <a:pt x="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001425" y="1092225"/>
              <a:ext cx="337575" cy="429550"/>
            </a:xfrm>
            <a:custGeom>
              <a:avLst/>
              <a:gdLst/>
              <a:ahLst/>
              <a:cxnLst/>
              <a:rect l="l" t="t" r="r" b="b"/>
              <a:pathLst>
                <a:path w="13503" h="17182" extrusionOk="0">
                  <a:moveTo>
                    <a:pt x="11657" y="1846"/>
                  </a:moveTo>
                  <a:lnTo>
                    <a:pt x="11657" y="5525"/>
                  </a:lnTo>
                  <a:lnTo>
                    <a:pt x="1846" y="5525"/>
                  </a:lnTo>
                  <a:lnTo>
                    <a:pt x="1846" y="1846"/>
                  </a:lnTo>
                  <a:close/>
                  <a:moveTo>
                    <a:pt x="11657" y="6751"/>
                  </a:moveTo>
                  <a:lnTo>
                    <a:pt x="11657" y="7978"/>
                  </a:lnTo>
                  <a:lnTo>
                    <a:pt x="1846" y="7978"/>
                  </a:lnTo>
                  <a:lnTo>
                    <a:pt x="1846" y="6751"/>
                  </a:lnTo>
                  <a:close/>
                  <a:moveTo>
                    <a:pt x="11657" y="9204"/>
                  </a:moveTo>
                  <a:lnTo>
                    <a:pt x="11657" y="10430"/>
                  </a:lnTo>
                  <a:lnTo>
                    <a:pt x="1846" y="10430"/>
                  </a:lnTo>
                  <a:lnTo>
                    <a:pt x="1846" y="9204"/>
                  </a:lnTo>
                  <a:close/>
                  <a:moveTo>
                    <a:pt x="5525" y="11657"/>
                  </a:moveTo>
                  <a:lnTo>
                    <a:pt x="5525" y="12883"/>
                  </a:lnTo>
                  <a:lnTo>
                    <a:pt x="1846" y="12883"/>
                  </a:lnTo>
                  <a:lnTo>
                    <a:pt x="1846" y="11657"/>
                  </a:lnTo>
                  <a:close/>
                  <a:moveTo>
                    <a:pt x="5525" y="14110"/>
                  </a:moveTo>
                  <a:lnTo>
                    <a:pt x="5525" y="15336"/>
                  </a:lnTo>
                  <a:lnTo>
                    <a:pt x="1846" y="15336"/>
                  </a:lnTo>
                  <a:lnTo>
                    <a:pt x="1846" y="14110"/>
                  </a:lnTo>
                  <a:close/>
                  <a:moveTo>
                    <a:pt x="11657" y="11657"/>
                  </a:moveTo>
                  <a:lnTo>
                    <a:pt x="11657" y="15336"/>
                  </a:lnTo>
                  <a:lnTo>
                    <a:pt x="6751" y="15336"/>
                  </a:lnTo>
                  <a:lnTo>
                    <a:pt x="6751" y="11657"/>
                  </a:lnTo>
                  <a:close/>
                  <a:moveTo>
                    <a:pt x="1" y="1"/>
                  </a:moveTo>
                  <a:lnTo>
                    <a:pt x="1" y="17181"/>
                  </a:lnTo>
                  <a:lnTo>
                    <a:pt x="13502" y="17181"/>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200850" y="1414300"/>
              <a:ext cx="61350" cy="30675"/>
            </a:xfrm>
            <a:custGeom>
              <a:avLst/>
              <a:gdLst/>
              <a:ahLst/>
              <a:cxnLst/>
              <a:rect l="l" t="t" r="r" b="b"/>
              <a:pathLst>
                <a:path w="2454" h="1227" extrusionOk="0">
                  <a:moveTo>
                    <a:pt x="1" y="0"/>
                  </a:moveTo>
                  <a:lnTo>
                    <a:pt x="1" y="1227"/>
                  </a:lnTo>
                  <a:lnTo>
                    <a:pt x="2454" y="1227"/>
                  </a:lnTo>
                  <a:lnTo>
                    <a:pt x="2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3"/>
          <p:cNvGrpSpPr/>
          <p:nvPr/>
        </p:nvGrpSpPr>
        <p:grpSpPr>
          <a:xfrm>
            <a:off x="4310350" y="1900063"/>
            <a:ext cx="523300" cy="482825"/>
            <a:chOff x="5056575" y="1112175"/>
            <a:chExt cx="523300" cy="482825"/>
          </a:xfrm>
        </p:grpSpPr>
        <p:sp>
          <p:nvSpPr>
            <p:cNvPr id="1294" name="Google Shape;1294;p53"/>
            <p:cNvSpPr/>
            <p:nvPr/>
          </p:nvSpPr>
          <p:spPr>
            <a:xfrm>
              <a:off x="5056575" y="1112175"/>
              <a:ext cx="341425" cy="328325"/>
            </a:xfrm>
            <a:custGeom>
              <a:avLst/>
              <a:gdLst/>
              <a:ahLst/>
              <a:cxnLst/>
              <a:rect l="l" t="t" r="r" b="b"/>
              <a:pathLst>
                <a:path w="13657" h="13133" extrusionOk="0">
                  <a:moveTo>
                    <a:pt x="11073" y="2453"/>
                  </a:moveTo>
                  <a:lnTo>
                    <a:pt x="11073" y="3679"/>
                  </a:lnTo>
                  <a:lnTo>
                    <a:pt x="2489" y="3679"/>
                  </a:lnTo>
                  <a:lnTo>
                    <a:pt x="2489" y="2453"/>
                  </a:lnTo>
                  <a:close/>
                  <a:moveTo>
                    <a:pt x="9847" y="4906"/>
                  </a:moveTo>
                  <a:lnTo>
                    <a:pt x="9847" y="6132"/>
                  </a:lnTo>
                  <a:lnTo>
                    <a:pt x="3715" y="6132"/>
                  </a:lnTo>
                  <a:lnTo>
                    <a:pt x="3715" y="4906"/>
                  </a:lnTo>
                  <a:close/>
                  <a:moveTo>
                    <a:pt x="119" y="0"/>
                  </a:moveTo>
                  <a:lnTo>
                    <a:pt x="0" y="9811"/>
                  </a:lnTo>
                  <a:lnTo>
                    <a:pt x="2489" y="9811"/>
                  </a:lnTo>
                  <a:lnTo>
                    <a:pt x="2489" y="13133"/>
                  </a:lnTo>
                  <a:lnTo>
                    <a:pt x="5811" y="9811"/>
                  </a:lnTo>
                  <a:lnTo>
                    <a:pt x="13538" y="9811"/>
                  </a:lnTo>
                  <a:lnTo>
                    <a:pt x="13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5241425" y="1265475"/>
              <a:ext cx="338450" cy="329525"/>
            </a:xfrm>
            <a:custGeom>
              <a:avLst/>
              <a:gdLst/>
              <a:ahLst/>
              <a:cxnLst/>
              <a:rect l="l" t="t" r="r" b="b"/>
              <a:pathLst>
                <a:path w="13538" h="13181" extrusionOk="0">
                  <a:moveTo>
                    <a:pt x="7370" y="0"/>
                  </a:moveTo>
                  <a:lnTo>
                    <a:pt x="7370" y="4905"/>
                  </a:lnTo>
                  <a:lnTo>
                    <a:pt x="0" y="4905"/>
                  </a:lnTo>
                  <a:lnTo>
                    <a:pt x="0" y="9823"/>
                  </a:lnTo>
                  <a:lnTo>
                    <a:pt x="7727" y="9823"/>
                  </a:lnTo>
                  <a:lnTo>
                    <a:pt x="11049" y="13180"/>
                  </a:lnTo>
                  <a:lnTo>
                    <a:pt x="11049" y="9823"/>
                  </a:lnTo>
                  <a:lnTo>
                    <a:pt x="13538" y="9823"/>
                  </a:lnTo>
                  <a:lnTo>
                    <a:pt x="13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00" name="Google Shape;1300;p54"/>
          <p:cNvGrpSpPr/>
          <p:nvPr/>
        </p:nvGrpSpPr>
        <p:grpSpPr>
          <a:xfrm>
            <a:off x="2570600" y="886988"/>
            <a:ext cx="5613125" cy="2428563"/>
            <a:chOff x="2570600" y="886988"/>
            <a:chExt cx="5613125" cy="2428563"/>
          </a:xfrm>
        </p:grpSpPr>
        <p:sp>
          <p:nvSpPr>
            <p:cNvPr id="1301" name="Google Shape;1301;p54"/>
            <p:cNvSpPr/>
            <p:nvPr/>
          </p:nvSpPr>
          <p:spPr>
            <a:xfrm>
              <a:off x="2570600" y="886988"/>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4292350" y="1643325"/>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3394450" y="303846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7088713" y="113223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8094025" y="3185575"/>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54"/>
          <p:cNvSpPr/>
          <p:nvPr/>
        </p:nvSpPr>
        <p:spPr>
          <a:xfrm>
            <a:off x="3816263" y="463166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txBox="1">
            <a:spLocks noGrp="1"/>
          </p:cNvSpPr>
          <p:nvPr>
            <p:ph type="subTitle" idx="1"/>
          </p:nvPr>
        </p:nvSpPr>
        <p:spPr>
          <a:xfrm>
            <a:off x="2210910" y="1935767"/>
            <a:ext cx="1982700" cy="6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a:t>
            </a:r>
            <a:endParaRPr/>
          </a:p>
        </p:txBody>
      </p:sp>
      <p:sp>
        <p:nvSpPr>
          <p:cNvPr id="1308" name="Google Shape;1308;p54"/>
          <p:cNvSpPr txBox="1">
            <a:spLocks noGrp="1"/>
          </p:cNvSpPr>
          <p:nvPr>
            <p:ph type="subTitle" idx="2"/>
          </p:nvPr>
        </p:nvSpPr>
        <p:spPr>
          <a:xfrm>
            <a:off x="2210897" y="1502863"/>
            <a:ext cx="19827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309" name="Google Shape;1309;p54"/>
          <p:cNvSpPr txBox="1">
            <a:spLocks noGrp="1"/>
          </p:cNvSpPr>
          <p:nvPr>
            <p:ph type="subTitle" idx="3"/>
          </p:nvPr>
        </p:nvSpPr>
        <p:spPr>
          <a:xfrm>
            <a:off x="2210910" y="3810079"/>
            <a:ext cx="1982700" cy="6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a:t>
            </a:r>
            <a:endParaRPr/>
          </a:p>
        </p:txBody>
      </p:sp>
      <p:sp>
        <p:nvSpPr>
          <p:cNvPr id="1310" name="Google Shape;1310;p54"/>
          <p:cNvSpPr txBox="1">
            <a:spLocks noGrp="1"/>
          </p:cNvSpPr>
          <p:nvPr>
            <p:ph type="subTitle" idx="4"/>
          </p:nvPr>
        </p:nvSpPr>
        <p:spPr>
          <a:xfrm>
            <a:off x="2210897" y="3377187"/>
            <a:ext cx="19827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311" name="Google Shape;1311;p54"/>
          <p:cNvSpPr txBox="1">
            <a:spLocks noGrp="1"/>
          </p:cNvSpPr>
          <p:nvPr>
            <p:ph type="subTitle" idx="5"/>
          </p:nvPr>
        </p:nvSpPr>
        <p:spPr>
          <a:xfrm>
            <a:off x="6129684" y="1935738"/>
            <a:ext cx="1982700" cy="6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1312" name="Google Shape;1312;p54"/>
          <p:cNvSpPr txBox="1">
            <a:spLocks noGrp="1"/>
          </p:cNvSpPr>
          <p:nvPr>
            <p:ph type="subTitle" idx="6"/>
          </p:nvPr>
        </p:nvSpPr>
        <p:spPr>
          <a:xfrm>
            <a:off x="6129671" y="1502838"/>
            <a:ext cx="19827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313" name="Google Shape;1313;p54"/>
          <p:cNvSpPr txBox="1">
            <a:spLocks noGrp="1"/>
          </p:cNvSpPr>
          <p:nvPr>
            <p:ph type="subTitle" idx="7"/>
          </p:nvPr>
        </p:nvSpPr>
        <p:spPr>
          <a:xfrm>
            <a:off x="6129684" y="3810075"/>
            <a:ext cx="1982700" cy="6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1314" name="Google Shape;1314;p54"/>
          <p:cNvSpPr txBox="1">
            <a:spLocks noGrp="1"/>
          </p:cNvSpPr>
          <p:nvPr>
            <p:ph type="subTitle" idx="8"/>
          </p:nvPr>
        </p:nvSpPr>
        <p:spPr>
          <a:xfrm>
            <a:off x="6129671" y="3377175"/>
            <a:ext cx="19827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315" name="Google Shape;1315;p5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LINKEDIN</a:t>
            </a:r>
            <a:endParaRPr/>
          </a:p>
        </p:txBody>
      </p:sp>
      <p:sp>
        <p:nvSpPr>
          <p:cNvPr id="1316" name="Google Shape;1316;p54"/>
          <p:cNvSpPr/>
          <p:nvPr/>
        </p:nvSpPr>
        <p:spPr>
          <a:xfrm>
            <a:off x="1031616" y="1522200"/>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1031616" y="3396525"/>
            <a:ext cx="1026900" cy="10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950366" y="1522200"/>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950366" y="3396525"/>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54"/>
          <p:cNvGrpSpPr/>
          <p:nvPr/>
        </p:nvGrpSpPr>
        <p:grpSpPr>
          <a:xfrm>
            <a:off x="5202025" y="1774000"/>
            <a:ext cx="523600" cy="523300"/>
            <a:chOff x="1852900" y="2547175"/>
            <a:chExt cx="523600" cy="523300"/>
          </a:xfrm>
        </p:grpSpPr>
        <p:sp>
          <p:nvSpPr>
            <p:cNvPr id="1321" name="Google Shape;1321;p54"/>
            <p:cNvSpPr/>
            <p:nvPr/>
          </p:nvSpPr>
          <p:spPr>
            <a:xfrm>
              <a:off x="2068700" y="2547175"/>
              <a:ext cx="92000" cy="92000"/>
            </a:xfrm>
            <a:custGeom>
              <a:avLst/>
              <a:gdLst/>
              <a:ahLst/>
              <a:cxnLst/>
              <a:rect l="l" t="t" r="r" b="b"/>
              <a:pathLst>
                <a:path w="3680" h="3680" extrusionOk="0">
                  <a:moveTo>
                    <a:pt x="1834" y="0"/>
                  </a:moveTo>
                  <a:cubicBezTo>
                    <a:pt x="822" y="0"/>
                    <a:pt x="0" y="822"/>
                    <a:pt x="0" y="1834"/>
                  </a:cubicBezTo>
                  <a:cubicBezTo>
                    <a:pt x="0" y="2846"/>
                    <a:pt x="822" y="3679"/>
                    <a:pt x="1834" y="3679"/>
                  </a:cubicBezTo>
                  <a:cubicBezTo>
                    <a:pt x="2858" y="3679"/>
                    <a:pt x="3679" y="2846"/>
                    <a:pt x="3679" y="1834"/>
                  </a:cubicBezTo>
                  <a:cubicBezTo>
                    <a:pt x="3679" y="822"/>
                    <a:pt x="2858" y="0"/>
                    <a:pt x="18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2038050" y="2639150"/>
              <a:ext cx="153300" cy="123550"/>
            </a:xfrm>
            <a:custGeom>
              <a:avLst/>
              <a:gdLst/>
              <a:ahLst/>
              <a:cxnLst/>
              <a:rect l="l" t="t" r="r" b="b"/>
              <a:pathLst>
                <a:path w="6132" h="4942" extrusionOk="0">
                  <a:moveTo>
                    <a:pt x="3060" y="0"/>
                  </a:moveTo>
                  <a:cubicBezTo>
                    <a:pt x="1369" y="0"/>
                    <a:pt x="0" y="1417"/>
                    <a:pt x="0" y="3108"/>
                  </a:cubicBezTo>
                  <a:lnTo>
                    <a:pt x="0" y="4941"/>
                  </a:lnTo>
                  <a:lnTo>
                    <a:pt x="6132" y="4941"/>
                  </a:lnTo>
                  <a:lnTo>
                    <a:pt x="6132" y="3108"/>
                  </a:lnTo>
                  <a:cubicBezTo>
                    <a:pt x="6132" y="1417"/>
                    <a:pt x="4751" y="0"/>
                    <a:pt x="3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1883550" y="2793325"/>
              <a:ext cx="93200" cy="92300"/>
            </a:xfrm>
            <a:custGeom>
              <a:avLst/>
              <a:gdLst/>
              <a:ahLst/>
              <a:cxnLst/>
              <a:rect l="l" t="t" r="r" b="b"/>
              <a:pathLst>
                <a:path w="3728" h="3692" extrusionOk="0">
                  <a:moveTo>
                    <a:pt x="1882" y="1"/>
                  </a:moveTo>
                  <a:cubicBezTo>
                    <a:pt x="870" y="1"/>
                    <a:pt x="1" y="834"/>
                    <a:pt x="1" y="1846"/>
                  </a:cubicBezTo>
                  <a:cubicBezTo>
                    <a:pt x="1" y="2858"/>
                    <a:pt x="870" y="3692"/>
                    <a:pt x="1882" y="3692"/>
                  </a:cubicBezTo>
                  <a:cubicBezTo>
                    <a:pt x="2894" y="3692"/>
                    <a:pt x="3727" y="2858"/>
                    <a:pt x="3727" y="1846"/>
                  </a:cubicBezTo>
                  <a:cubicBezTo>
                    <a:pt x="3727" y="834"/>
                    <a:pt x="2894" y="1"/>
                    <a:pt x="1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1852900" y="2885600"/>
              <a:ext cx="154500" cy="123550"/>
            </a:xfrm>
            <a:custGeom>
              <a:avLst/>
              <a:gdLst/>
              <a:ahLst/>
              <a:cxnLst/>
              <a:rect l="l" t="t" r="r" b="b"/>
              <a:pathLst>
                <a:path w="6180" h="4942" extrusionOk="0">
                  <a:moveTo>
                    <a:pt x="3108" y="1"/>
                  </a:moveTo>
                  <a:cubicBezTo>
                    <a:pt x="1417" y="1"/>
                    <a:pt x="0" y="1370"/>
                    <a:pt x="0" y="3061"/>
                  </a:cubicBezTo>
                  <a:lnTo>
                    <a:pt x="0" y="4942"/>
                  </a:lnTo>
                  <a:lnTo>
                    <a:pt x="6180" y="4942"/>
                  </a:lnTo>
                  <a:lnTo>
                    <a:pt x="6180" y="3061"/>
                  </a:lnTo>
                  <a:cubicBezTo>
                    <a:pt x="6180" y="1370"/>
                    <a:pt x="4799" y="1"/>
                    <a:pt x="3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2252650" y="2793325"/>
              <a:ext cx="93200" cy="92300"/>
            </a:xfrm>
            <a:custGeom>
              <a:avLst/>
              <a:gdLst/>
              <a:ahLst/>
              <a:cxnLst/>
              <a:rect l="l" t="t" r="r" b="b"/>
              <a:pathLst>
                <a:path w="3728" h="3692" extrusionOk="0">
                  <a:moveTo>
                    <a:pt x="1846" y="1"/>
                  </a:moveTo>
                  <a:cubicBezTo>
                    <a:pt x="834" y="1"/>
                    <a:pt x="1" y="834"/>
                    <a:pt x="1" y="1846"/>
                  </a:cubicBezTo>
                  <a:cubicBezTo>
                    <a:pt x="1" y="2858"/>
                    <a:pt x="834" y="3692"/>
                    <a:pt x="1846" y="3692"/>
                  </a:cubicBezTo>
                  <a:cubicBezTo>
                    <a:pt x="2858" y="3692"/>
                    <a:pt x="3727" y="2858"/>
                    <a:pt x="3727" y="1846"/>
                  </a:cubicBezTo>
                  <a:cubicBezTo>
                    <a:pt x="3727" y="834"/>
                    <a:pt x="2858" y="1"/>
                    <a:pt x="1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2222000" y="2885600"/>
              <a:ext cx="154500" cy="123550"/>
            </a:xfrm>
            <a:custGeom>
              <a:avLst/>
              <a:gdLst/>
              <a:ahLst/>
              <a:cxnLst/>
              <a:rect l="l" t="t" r="r" b="b"/>
              <a:pathLst>
                <a:path w="6180" h="4942" extrusionOk="0">
                  <a:moveTo>
                    <a:pt x="3072" y="1"/>
                  </a:moveTo>
                  <a:cubicBezTo>
                    <a:pt x="1381" y="1"/>
                    <a:pt x="0" y="1370"/>
                    <a:pt x="0" y="3061"/>
                  </a:cubicBezTo>
                  <a:lnTo>
                    <a:pt x="0" y="4942"/>
                  </a:lnTo>
                  <a:lnTo>
                    <a:pt x="6180" y="4942"/>
                  </a:lnTo>
                  <a:lnTo>
                    <a:pt x="6180" y="3061"/>
                  </a:lnTo>
                  <a:cubicBezTo>
                    <a:pt x="6180" y="1370"/>
                    <a:pt x="4763" y="1"/>
                    <a:pt x="3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2220500" y="2701350"/>
              <a:ext cx="63125" cy="75325"/>
            </a:xfrm>
            <a:custGeom>
              <a:avLst/>
              <a:gdLst/>
              <a:ahLst/>
              <a:cxnLst/>
              <a:rect l="l" t="t" r="r" b="b"/>
              <a:pathLst>
                <a:path w="2525" h="3013" extrusionOk="0">
                  <a:moveTo>
                    <a:pt x="1" y="1"/>
                  </a:moveTo>
                  <a:lnTo>
                    <a:pt x="1" y="1"/>
                  </a:lnTo>
                  <a:cubicBezTo>
                    <a:pt x="24" y="203"/>
                    <a:pt x="60" y="406"/>
                    <a:pt x="60" y="620"/>
                  </a:cubicBezTo>
                  <a:lnTo>
                    <a:pt x="60" y="1560"/>
                  </a:lnTo>
                  <a:cubicBezTo>
                    <a:pt x="572" y="1977"/>
                    <a:pt x="1013" y="2465"/>
                    <a:pt x="1382" y="3013"/>
                  </a:cubicBezTo>
                  <a:cubicBezTo>
                    <a:pt x="1715" y="2775"/>
                    <a:pt x="2108" y="2608"/>
                    <a:pt x="2525" y="2525"/>
                  </a:cubicBezTo>
                  <a:cubicBezTo>
                    <a:pt x="1882" y="1501"/>
                    <a:pt x="1013" y="6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1945775" y="2701350"/>
              <a:ext cx="63125" cy="75325"/>
            </a:xfrm>
            <a:custGeom>
              <a:avLst/>
              <a:gdLst/>
              <a:ahLst/>
              <a:cxnLst/>
              <a:rect l="l" t="t" r="r" b="b"/>
              <a:pathLst>
                <a:path w="2525" h="3013" extrusionOk="0">
                  <a:moveTo>
                    <a:pt x="2524" y="1"/>
                  </a:moveTo>
                  <a:lnTo>
                    <a:pt x="2524" y="1"/>
                  </a:lnTo>
                  <a:cubicBezTo>
                    <a:pt x="1500" y="644"/>
                    <a:pt x="643" y="1501"/>
                    <a:pt x="0" y="2525"/>
                  </a:cubicBezTo>
                  <a:cubicBezTo>
                    <a:pt x="417" y="2608"/>
                    <a:pt x="810" y="2775"/>
                    <a:pt x="1143" y="3013"/>
                  </a:cubicBezTo>
                  <a:cubicBezTo>
                    <a:pt x="1512" y="2465"/>
                    <a:pt x="1953" y="1977"/>
                    <a:pt x="2465" y="1560"/>
                  </a:cubicBezTo>
                  <a:lnTo>
                    <a:pt x="2465" y="620"/>
                  </a:lnTo>
                  <a:cubicBezTo>
                    <a:pt x="2465" y="406"/>
                    <a:pt x="2489" y="203"/>
                    <a:pt x="2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2038050" y="3021025"/>
              <a:ext cx="153300" cy="49450"/>
            </a:xfrm>
            <a:custGeom>
              <a:avLst/>
              <a:gdLst/>
              <a:ahLst/>
              <a:cxnLst/>
              <a:rect l="l" t="t" r="r" b="b"/>
              <a:pathLst>
                <a:path w="6132" h="1978" extrusionOk="0">
                  <a:moveTo>
                    <a:pt x="0" y="1"/>
                  </a:moveTo>
                  <a:lnTo>
                    <a:pt x="0" y="1346"/>
                  </a:lnTo>
                  <a:cubicBezTo>
                    <a:pt x="965" y="1751"/>
                    <a:pt x="2000" y="1977"/>
                    <a:pt x="3060" y="1977"/>
                  </a:cubicBezTo>
                  <a:cubicBezTo>
                    <a:pt x="4132" y="1977"/>
                    <a:pt x="5167" y="1751"/>
                    <a:pt x="6132" y="1346"/>
                  </a:cubicBezTo>
                  <a:lnTo>
                    <a:pt x="6132" y="1"/>
                  </a:lnTo>
                  <a:cubicBezTo>
                    <a:pt x="5191" y="489"/>
                    <a:pt x="4143" y="751"/>
                    <a:pt x="3060" y="751"/>
                  </a:cubicBezTo>
                  <a:cubicBezTo>
                    <a:pt x="1988" y="751"/>
                    <a:pt x="941" y="489"/>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a:off x="1360953" y="1774000"/>
            <a:ext cx="368225" cy="523300"/>
            <a:chOff x="1294800" y="2547175"/>
            <a:chExt cx="368225" cy="523300"/>
          </a:xfrm>
        </p:grpSpPr>
        <p:sp>
          <p:nvSpPr>
            <p:cNvPr id="1331" name="Google Shape;1331;p54"/>
            <p:cNvSpPr/>
            <p:nvPr/>
          </p:nvSpPr>
          <p:spPr>
            <a:xfrm>
              <a:off x="1294800" y="2547175"/>
              <a:ext cx="368225" cy="461075"/>
            </a:xfrm>
            <a:custGeom>
              <a:avLst/>
              <a:gdLst/>
              <a:ahLst/>
              <a:cxnLst/>
              <a:rect l="l" t="t" r="r" b="b"/>
              <a:pathLst>
                <a:path w="14729" h="18443" extrusionOk="0">
                  <a:moveTo>
                    <a:pt x="3679" y="4941"/>
                  </a:moveTo>
                  <a:lnTo>
                    <a:pt x="3679" y="6168"/>
                  </a:lnTo>
                  <a:lnTo>
                    <a:pt x="2453" y="6168"/>
                  </a:lnTo>
                  <a:lnTo>
                    <a:pt x="2453" y="4941"/>
                  </a:lnTo>
                  <a:close/>
                  <a:moveTo>
                    <a:pt x="3679" y="7394"/>
                  </a:moveTo>
                  <a:lnTo>
                    <a:pt x="3679" y="8620"/>
                  </a:lnTo>
                  <a:lnTo>
                    <a:pt x="2453" y="8620"/>
                  </a:lnTo>
                  <a:lnTo>
                    <a:pt x="2453" y="7394"/>
                  </a:lnTo>
                  <a:close/>
                  <a:moveTo>
                    <a:pt x="3679" y="9847"/>
                  </a:moveTo>
                  <a:lnTo>
                    <a:pt x="3679" y="11073"/>
                  </a:lnTo>
                  <a:lnTo>
                    <a:pt x="2453" y="11073"/>
                  </a:lnTo>
                  <a:lnTo>
                    <a:pt x="2453" y="9847"/>
                  </a:lnTo>
                  <a:close/>
                  <a:moveTo>
                    <a:pt x="7358" y="9847"/>
                  </a:moveTo>
                  <a:lnTo>
                    <a:pt x="7358" y="11073"/>
                  </a:lnTo>
                  <a:lnTo>
                    <a:pt x="4906" y="11073"/>
                  </a:lnTo>
                  <a:lnTo>
                    <a:pt x="4906" y="9847"/>
                  </a:lnTo>
                  <a:close/>
                  <a:moveTo>
                    <a:pt x="3679" y="12311"/>
                  </a:moveTo>
                  <a:lnTo>
                    <a:pt x="3679" y="13538"/>
                  </a:lnTo>
                  <a:lnTo>
                    <a:pt x="2453" y="13538"/>
                  </a:lnTo>
                  <a:lnTo>
                    <a:pt x="2453" y="12311"/>
                  </a:lnTo>
                  <a:close/>
                  <a:moveTo>
                    <a:pt x="7358" y="12311"/>
                  </a:moveTo>
                  <a:lnTo>
                    <a:pt x="7358" y="13538"/>
                  </a:lnTo>
                  <a:lnTo>
                    <a:pt x="4906" y="13538"/>
                  </a:lnTo>
                  <a:lnTo>
                    <a:pt x="4906" y="12311"/>
                  </a:lnTo>
                  <a:close/>
                  <a:moveTo>
                    <a:pt x="0" y="0"/>
                  </a:moveTo>
                  <a:lnTo>
                    <a:pt x="0" y="18443"/>
                  </a:lnTo>
                  <a:lnTo>
                    <a:pt x="7977" y="18443"/>
                  </a:lnTo>
                  <a:lnTo>
                    <a:pt x="7977" y="9561"/>
                  </a:lnTo>
                  <a:lnTo>
                    <a:pt x="8442" y="8620"/>
                  </a:lnTo>
                  <a:lnTo>
                    <a:pt x="4906" y="8620"/>
                  </a:lnTo>
                  <a:lnTo>
                    <a:pt x="4906" y="7394"/>
                  </a:lnTo>
                  <a:lnTo>
                    <a:pt x="9061" y="7394"/>
                  </a:lnTo>
                  <a:lnTo>
                    <a:pt x="9668" y="6168"/>
                  </a:lnTo>
                  <a:lnTo>
                    <a:pt x="4906" y="6168"/>
                  </a:lnTo>
                  <a:lnTo>
                    <a:pt x="4906" y="4941"/>
                  </a:lnTo>
                  <a:lnTo>
                    <a:pt x="12276" y="4941"/>
                  </a:lnTo>
                  <a:lnTo>
                    <a:pt x="12276" y="6168"/>
                  </a:lnTo>
                  <a:lnTo>
                    <a:pt x="11192" y="6168"/>
                  </a:lnTo>
                  <a:lnTo>
                    <a:pt x="12883" y="9561"/>
                  </a:lnTo>
                  <a:lnTo>
                    <a:pt x="12883" y="18443"/>
                  </a:lnTo>
                  <a:lnTo>
                    <a:pt x="14728" y="18443"/>
                  </a:lnTo>
                  <a:lnTo>
                    <a:pt x="14728" y="0"/>
                  </a:lnTo>
                  <a:lnTo>
                    <a:pt x="9811" y="0"/>
                  </a:lnTo>
                  <a:lnTo>
                    <a:pt x="9811" y="2453"/>
                  </a:lnTo>
                  <a:lnTo>
                    <a:pt x="4906" y="2453"/>
                  </a:lnTo>
                  <a:lnTo>
                    <a:pt x="4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1448075" y="2547175"/>
              <a:ext cx="61350" cy="30375"/>
            </a:xfrm>
            <a:custGeom>
              <a:avLst/>
              <a:gdLst/>
              <a:ahLst/>
              <a:cxnLst/>
              <a:rect l="l" t="t" r="r" b="b"/>
              <a:pathLst>
                <a:path w="2454" h="1215" extrusionOk="0">
                  <a:moveTo>
                    <a:pt x="1" y="0"/>
                  </a:moveTo>
                  <a:lnTo>
                    <a:pt x="1" y="1215"/>
                  </a:lnTo>
                  <a:lnTo>
                    <a:pt x="2454" y="1215"/>
                  </a:lnTo>
                  <a:lnTo>
                    <a:pt x="24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1524875" y="2854650"/>
              <a:ext cx="61350" cy="92300"/>
            </a:xfrm>
            <a:custGeom>
              <a:avLst/>
              <a:gdLst/>
              <a:ahLst/>
              <a:cxnLst/>
              <a:rect l="l" t="t" r="r" b="b"/>
              <a:pathLst>
                <a:path w="2454" h="3692" extrusionOk="0">
                  <a:moveTo>
                    <a:pt x="1" y="0"/>
                  </a:moveTo>
                  <a:lnTo>
                    <a:pt x="1" y="3691"/>
                  </a:lnTo>
                  <a:lnTo>
                    <a:pt x="2453" y="3691"/>
                  </a:lnTo>
                  <a:lnTo>
                    <a:pt x="2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1524875" y="2732025"/>
              <a:ext cx="61350" cy="92000"/>
            </a:xfrm>
            <a:custGeom>
              <a:avLst/>
              <a:gdLst/>
              <a:ahLst/>
              <a:cxnLst/>
              <a:rect l="l" t="t" r="r" b="b"/>
              <a:pathLst>
                <a:path w="2454" h="3680" extrusionOk="0">
                  <a:moveTo>
                    <a:pt x="1227" y="0"/>
                  </a:moveTo>
                  <a:lnTo>
                    <a:pt x="1" y="2453"/>
                  </a:lnTo>
                  <a:lnTo>
                    <a:pt x="1" y="3679"/>
                  </a:lnTo>
                  <a:lnTo>
                    <a:pt x="2453" y="3679"/>
                  </a:lnTo>
                  <a:lnTo>
                    <a:pt x="2453" y="2453"/>
                  </a:lnTo>
                  <a:lnTo>
                    <a:pt x="12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1524875" y="2977575"/>
              <a:ext cx="61350" cy="92900"/>
            </a:xfrm>
            <a:custGeom>
              <a:avLst/>
              <a:gdLst/>
              <a:ahLst/>
              <a:cxnLst/>
              <a:rect l="l" t="t" r="r" b="b"/>
              <a:pathLst>
                <a:path w="2454" h="3716" extrusionOk="0">
                  <a:moveTo>
                    <a:pt x="1" y="1"/>
                  </a:moveTo>
                  <a:lnTo>
                    <a:pt x="1" y="3715"/>
                  </a:lnTo>
                  <a:lnTo>
                    <a:pt x="2453" y="3715"/>
                  </a:lnTo>
                  <a:lnTo>
                    <a:pt x="2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54"/>
          <p:cNvGrpSpPr/>
          <p:nvPr/>
        </p:nvGrpSpPr>
        <p:grpSpPr>
          <a:xfrm>
            <a:off x="1283416" y="3648175"/>
            <a:ext cx="523300" cy="523600"/>
            <a:chOff x="3166450" y="1836375"/>
            <a:chExt cx="523300" cy="523600"/>
          </a:xfrm>
        </p:grpSpPr>
        <p:sp>
          <p:nvSpPr>
            <p:cNvPr id="1337" name="Google Shape;1337;p54"/>
            <p:cNvSpPr/>
            <p:nvPr/>
          </p:nvSpPr>
          <p:spPr>
            <a:xfrm>
              <a:off x="3166450" y="2205450"/>
              <a:ext cx="523300" cy="62550"/>
            </a:xfrm>
            <a:custGeom>
              <a:avLst/>
              <a:gdLst/>
              <a:ahLst/>
              <a:cxnLst/>
              <a:rect l="l" t="t" r="r" b="b"/>
              <a:pathLst>
                <a:path w="20932" h="2502" extrusionOk="0">
                  <a:moveTo>
                    <a:pt x="1" y="1"/>
                  </a:moveTo>
                  <a:lnTo>
                    <a:pt x="1" y="2501"/>
                  </a:lnTo>
                  <a:lnTo>
                    <a:pt x="20932" y="2501"/>
                  </a:lnTo>
                  <a:lnTo>
                    <a:pt x="209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289975" y="2298625"/>
              <a:ext cx="276250" cy="61350"/>
            </a:xfrm>
            <a:custGeom>
              <a:avLst/>
              <a:gdLst/>
              <a:ahLst/>
              <a:cxnLst/>
              <a:rect l="l" t="t" r="r" b="b"/>
              <a:pathLst>
                <a:path w="11050" h="2454" extrusionOk="0">
                  <a:moveTo>
                    <a:pt x="2453" y="1"/>
                  </a:moveTo>
                  <a:lnTo>
                    <a:pt x="2453" y="1227"/>
                  </a:lnTo>
                  <a:lnTo>
                    <a:pt x="1" y="1227"/>
                  </a:lnTo>
                  <a:lnTo>
                    <a:pt x="1" y="2453"/>
                  </a:lnTo>
                  <a:lnTo>
                    <a:pt x="11050" y="2453"/>
                  </a:lnTo>
                  <a:lnTo>
                    <a:pt x="11050" y="1227"/>
                  </a:lnTo>
                  <a:lnTo>
                    <a:pt x="8597" y="1227"/>
                  </a:lnTo>
                  <a:lnTo>
                    <a:pt x="85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320650" y="1960200"/>
              <a:ext cx="92000" cy="61325"/>
            </a:xfrm>
            <a:custGeom>
              <a:avLst/>
              <a:gdLst/>
              <a:ahLst/>
              <a:cxnLst/>
              <a:rect l="l" t="t" r="r" b="b"/>
              <a:pathLst>
                <a:path w="3680" h="2453" extrusionOk="0">
                  <a:moveTo>
                    <a:pt x="0" y="0"/>
                  </a:moveTo>
                  <a:lnTo>
                    <a:pt x="0" y="2453"/>
                  </a:lnTo>
                  <a:lnTo>
                    <a:pt x="3679" y="2453"/>
                  </a:lnTo>
                  <a:lnTo>
                    <a:pt x="36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166450" y="1836375"/>
              <a:ext cx="523300" cy="338450"/>
            </a:xfrm>
            <a:custGeom>
              <a:avLst/>
              <a:gdLst/>
              <a:ahLst/>
              <a:cxnLst/>
              <a:rect l="l" t="t" r="r" b="b"/>
              <a:pathLst>
                <a:path w="20932" h="13538" extrusionOk="0">
                  <a:moveTo>
                    <a:pt x="15991" y="1881"/>
                  </a:moveTo>
                  <a:lnTo>
                    <a:pt x="15991" y="10466"/>
                  </a:lnTo>
                  <a:lnTo>
                    <a:pt x="14764" y="10466"/>
                  </a:lnTo>
                  <a:lnTo>
                    <a:pt x="14764" y="9728"/>
                  </a:lnTo>
                  <a:lnTo>
                    <a:pt x="10395" y="8632"/>
                  </a:lnTo>
                  <a:lnTo>
                    <a:pt x="9764" y="8632"/>
                  </a:lnTo>
                  <a:lnTo>
                    <a:pt x="9145" y="12311"/>
                  </a:lnTo>
                  <a:lnTo>
                    <a:pt x="6168" y="12311"/>
                  </a:lnTo>
                  <a:lnTo>
                    <a:pt x="6168" y="8632"/>
                  </a:lnTo>
                  <a:lnTo>
                    <a:pt x="4942" y="8632"/>
                  </a:lnTo>
                  <a:lnTo>
                    <a:pt x="4942" y="3727"/>
                  </a:lnTo>
                  <a:lnTo>
                    <a:pt x="10395" y="3727"/>
                  </a:lnTo>
                  <a:lnTo>
                    <a:pt x="14764" y="2631"/>
                  </a:lnTo>
                  <a:lnTo>
                    <a:pt x="14764" y="1881"/>
                  </a:lnTo>
                  <a:close/>
                  <a:moveTo>
                    <a:pt x="1" y="0"/>
                  </a:moveTo>
                  <a:lnTo>
                    <a:pt x="1" y="13538"/>
                  </a:lnTo>
                  <a:lnTo>
                    <a:pt x="20932" y="13538"/>
                  </a:lnTo>
                  <a:lnTo>
                    <a:pt x="209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351300" y="2052175"/>
              <a:ext cx="28000" cy="61325"/>
            </a:xfrm>
            <a:custGeom>
              <a:avLst/>
              <a:gdLst/>
              <a:ahLst/>
              <a:cxnLst/>
              <a:rect l="l" t="t" r="r" b="b"/>
              <a:pathLst>
                <a:path w="1120" h="2453" extrusionOk="0">
                  <a:moveTo>
                    <a:pt x="0" y="0"/>
                  </a:moveTo>
                  <a:lnTo>
                    <a:pt x="0" y="2453"/>
                  </a:lnTo>
                  <a:lnTo>
                    <a:pt x="715" y="2453"/>
                  </a:lnTo>
                  <a:lnTo>
                    <a:pt x="11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3443575" y="1933700"/>
              <a:ext cx="92000" cy="114025"/>
            </a:xfrm>
            <a:custGeom>
              <a:avLst/>
              <a:gdLst/>
              <a:ahLst/>
              <a:cxnLst/>
              <a:rect l="l" t="t" r="r" b="b"/>
              <a:pathLst>
                <a:path w="3680" h="4561" extrusionOk="0">
                  <a:moveTo>
                    <a:pt x="3679" y="1"/>
                  </a:moveTo>
                  <a:lnTo>
                    <a:pt x="0" y="917"/>
                  </a:lnTo>
                  <a:lnTo>
                    <a:pt x="0" y="3644"/>
                  </a:lnTo>
                  <a:lnTo>
                    <a:pt x="3679" y="4561"/>
                  </a:lnTo>
                  <a:lnTo>
                    <a:pt x="36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5202163" y="3648175"/>
            <a:ext cx="523300" cy="523600"/>
            <a:chOff x="3173900" y="1092225"/>
            <a:chExt cx="523300" cy="523600"/>
          </a:xfrm>
        </p:grpSpPr>
        <p:sp>
          <p:nvSpPr>
            <p:cNvPr id="1344" name="Google Shape;1344;p54"/>
            <p:cNvSpPr/>
            <p:nvPr/>
          </p:nvSpPr>
          <p:spPr>
            <a:xfrm>
              <a:off x="3173900" y="1092225"/>
              <a:ext cx="523300" cy="122650"/>
            </a:xfrm>
            <a:custGeom>
              <a:avLst/>
              <a:gdLst/>
              <a:ahLst/>
              <a:cxnLst/>
              <a:rect l="l" t="t" r="r" b="b"/>
              <a:pathLst>
                <a:path w="20932" h="4906" extrusionOk="0">
                  <a:moveTo>
                    <a:pt x="3679" y="1846"/>
                  </a:moveTo>
                  <a:lnTo>
                    <a:pt x="3679" y="3072"/>
                  </a:lnTo>
                  <a:lnTo>
                    <a:pt x="2453" y="3072"/>
                  </a:lnTo>
                  <a:lnTo>
                    <a:pt x="2453" y="1846"/>
                  </a:lnTo>
                  <a:close/>
                  <a:moveTo>
                    <a:pt x="6132" y="1846"/>
                  </a:moveTo>
                  <a:lnTo>
                    <a:pt x="6132" y="3072"/>
                  </a:lnTo>
                  <a:lnTo>
                    <a:pt x="4906" y="3072"/>
                  </a:lnTo>
                  <a:lnTo>
                    <a:pt x="4906" y="1846"/>
                  </a:lnTo>
                  <a:close/>
                  <a:moveTo>
                    <a:pt x="8585" y="1846"/>
                  </a:moveTo>
                  <a:lnTo>
                    <a:pt x="8585" y="3072"/>
                  </a:lnTo>
                  <a:lnTo>
                    <a:pt x="7358" y="3072"/>
                  </a:lnTo>
                  <a:lnTo>
                    <a:pt x="7358" y="1846"/>
                  </a:lnTo>
                  <a:close/>
                  <a:moveTo>
                    <a:pt x="0" y="1"/>
                  </a:moveTo>
                  <a:lnTo>
                    <a:pt x="0" y="4906"/>
                  </a:lnTo>
                  <a:lnTo>
                    <a:pt x="20932" y="4906"/>
                  </a:lnTo>
                  <a:lnTo>
                    <a:pt x="209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3296525" y="1323200"/>
              <a:ext cx="278050" cy="92300"/>
            </a:xfrm>
            <a:custGeom>
              <a:avLst/>
              <a:gdLst/>
              <a:ahLst/>
              <a:cxnLst/>
              <a:rect l="l" t="t" r="r" b="b"/>
              <a:pathLst>
                <a:path w="11122" h="3692" extrusionOk="0">
                  <a:moveTo>
                    <a:pt x="1" y="1"/>
                  </a:moveTo>
                  <a:lnTo>
                    <a:pt x="1" y="3692"/>
                  </a:lnTo>
                  <a:lnTo>
                    <a:pt x="11121" y="3692"/>
                  </a:lnTo>
                  <a:lnTo>
                    <a:pt x="111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3173900" y="1245525"/>
              <a:ext cx="523300" cy="370300"/>
            </a:xfrm>
            <a:custGeom>
              <a:avLst/>
              <a:gdLst/>
              <a:ahLst/>
              <a:cxnLst/>
              <a:rect l="l" t="t" r="r" b="b"/>
              <a:pathLst>
                <a:path w="20932" h="14812" extrusionOk="0">
                  <a:moveTo>
                    <a:pt x="17253" y="1882"/>
                  </a:moveTo>
                  <a:lnTo>
                    <a:pt x="17253" y="8013"/>
                  </a:lnTo>
                  <a:lnTo>
                    <a:pt x="3679" y="8013"/>
                  </a:lnTo>
                  <a:lnTo>
                    <a:pt x="3679" y="1882"/>
                  </a:lnTo>
                  <a:close/>
                  <a:moveTo>
                    <a:pt x="17253" y="9251"/>
                  </a:moveTo>
                  <a:lnTo>
                    <a:pt x="17253" y="10478"/>
                  </a:lnTo>
                  <a:lnTo>
                    <a:pt x="3679" y="10478"/>
                  </a:lnTo>
                  <a:lnTo>
                    <a:pt x="3679" y="9251"/>
                  </a:lnTo>
                  <a:close/>
                  <a:moveTo>
                    <a:pt x="14800" y="11704"/>
                  </a:moveTo>
                  <a:lnTo>
                    <a:pt x="14800" y="12931"/>
                  </a:lnTo>
                  <a:lnTo>
                    <a:pt x="6132" y="12931"/>
                  </a:lnTo>
                  <a:lnTo>
                    <a:pt x="6132" y="11704"/>
                  </a:lnTo>
                  <a:close/>
                  <a:moveTo>
                    <a:pt x="0" y="0"/>
                  </a:moveTo>
                  <a:lnTo>
                    <a:pt x="0" y="14812"/>
                  </a:lnTo>
                  <a:lnTo>
                    <a:pt x="20932" y="14812"/>
                  </a:lnTo>
                  <a:lnTo>
                    <a:pt x="209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grpSp>
        <p:nvGrpSpPr>
          <p:cNvPr id="1351" name="Google Shape;1351;p55"/>
          <p:cNvGrpSpPr/>
          <p:nvPr/>
        </p:nvGrpSpPr>
        <p:grpSpPr>
          <a:xfrm>
            <a:off x="2639419" y="617775"/>
            <a:ext cx="5536650" cy="2759650"/>
            <a:chOff x="2639419" y="617775"/>
            <a:chExt cx="5536650" cy="2759650"/>
          </a:xfrm>
        </p:grpSpPr>
        <p:sp>
          <p:nvSpPr>
            <p:cNvPr id="1352" name="Google Shape;1352;p55"/>
            <p:cNvSpPr/>
            <p:nvPr/>
          </p:nvSpPr>
          <p:spPr>
            <a:xfrm rot="10800000" flipH="1">
              <a:off x="3180182" y="269601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rot="10800000" flipH="1">
              <a:off x="7132582" y="6177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rot="10800000" flipH="1">
              <a:off x="8066619" y="29712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rot="10800000" flipH="1">
              <a:off x="2639419" y="121023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rot="3363626">
              <a:off x="5774913" y="292961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5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GOOGLE ADS</a:t>
            </a:r>
            <a:endParaRPr/>
          </a:p>
        </p:txBody>
      </p:sp>
      <p:sp>
        <p:nvSpPr>
          <p:cNvPr id="1358" name="Google Shape;1358;p55"/>
          <p:cNvSpPr txBox="1">
            <a:spLocks noGrp="1"/>
          </p:cNvSpPr>
          <p:nvPr>
            <p:ph type="subTitle" idx="1"/>
          </p:nvPr>
        </p:nvSpPr>
        <p:spPr>
          <a:xfrm>
            <a:off x="1007875" y="381032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of them all</a:t>
            </a:r>
            <a:endParaRPr/>
          </a:p>
        </p:txBody>
      </p:sp>
      <p:sp>
        <p:nvSpPr>
          <p:cNvPr id="1359" name="Google Shape;1359;p55"/>
          <p:cNvSpPr txBox="1">
            <a:spLocks noGrp="1"/>
          </p:cNvSpPr>
          <p:nvPr>
            <p:ph type="subTitle" idx="2"/>
          </p:nvPr>
        </p:nvSpPr>
        <p:spPr>
          <a:xfrm>
            <a:off x="1007874" y="337742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360" name="Google Shape;1360;p55"/>
          <p:cNvSpPr txBox="1">
            <a:spLocks noGrp="1"/>
          </p:cNvSpPr>
          <p:nvPr>
            <p:ph type="subTitle" idx="3"/>
          </p:nvPr>
        </p:nvSpPr>
        <p:spPr>
          <a:xfrm>
            <a:off x="3634200" y="381032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with several rings</a:t>
            </a:r>
            <a:endParaRPr/>
          </a:p>
        </p:txBody>
      </p:sp>
      <p:sp>
        <p:nvSpPr>
          <p:cNvPr id="1361" name="Google Shape;1361;p55"/>
          <p:cNvSpPr txBox="1">
            <a:spLocks noGrp="1"/>
          </p:cNvSpPr>
          <p:nvPr>
            <p:ph type="subTitle" idx="4"/>
          </p:nvPr>
        </p:nvSpPr>
        <p:spPr>
          <a:xfrm>
            <a:off x="3634200" y="337742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362" name="Google Shape;1362;p55"/>
          <p:cNvSpPr txBox="1">
            <a:spLocks noGrp="1"/>
          </p:cNvSpPr>
          <p:nvPr>
            <p:ph type="subTitle" idx="5"/>
          </p:nvPr>
        </p:nvSpPr>
        <p:spPr>
          <a:xfrm>
            <a:off x="6260525" y="381032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1363" name="Google Shape;1363;p55"/>
          <p:cNvSpPr txBox="1">
            <a:spLocks noGrp="1"/>
          </p:cNvSpPr>
          <p:nvPr>
            <p:ph type="subTitle" idx="6"/>
          </p:nvPr>
        </p:nvSpPr>
        <p:spPr>
          <a:xfrm>
            <a:off x="6260526" y="337742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364" name="Google Shape;1364;p55"/>
          <p:cNvSpPr txBox="1">
            <a:spLocks noGrp="1"/>
          </p:cNvSpPr>
          <p:nvPr>
            <p:ph type="subTitle" idx="7"/>
          </p:nvPr>
        </p:nvSpPr>
        <p:spPr>
          <a:xfrm>
            <a:off x="1007875" y="198537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1365" name="Google Shape;1365;p55"/>
          <p:cNvSpPr txBox="1">
            <a:spLocks noGrp="1"/>
          </p:cNvSpPr>
          <p:nvPr>
            <p:ph type="subTitle" idx="8"/>
          </p:nvPr>
        </p:nvSpPr>
        <p:spPr>
          <a:xfrm>
            <a:off x="1007874" y="1552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366" name="Google Shape;1366;p55"/>
          <p:cNvSpPr txBox="1">
            <a:spLocks noGrp="1"/>
          </p:cNvSpPr>
          <p:nvPr>
            <p:ph type="subTitle" idx="9"/>
          </p:nvPr>
        </p:nvSpPr>
        <p:spPr>
          <a:xfrm>
            <a:off x="3634200" y="198537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367" name="Google Shape;1367;p55"/>
          <p:cNvSpPr txBox="1">
            <a:spLocks noGrp="1"/>
          </p:cNvSpPr>
          <p:nvPr>
            <p:ph type="subTitle" idx="13"/>
          </p:nvPr>
        </p:nvSpPr>
        <p:spPr>
          <a:xfrm>
            <a:off x="3634200" y="1552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368" name="Google Shape;1368;p55"/>
          <p:cNvSpPr txBox="1">
            <a:spLocks noGrp="1"/>
          </p:cNvSpPr>
          <p:nvPr>
            <p:ph type="subTitle" idx="14"/>
          </p:nvPr>
        </p:nvSpPr>
        <p:spPr>
          <a:xfrm>
            <a:off x="6260525" y="1985375"/>
            <a:ext cx="18756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369" name="Google Shape;1369;p55"/>
          <p:cNvSpPr txBox="1">
            <a:spLocks noGrp="1"/>
          </p:cNvSpPr>
          <p:nvPr>
            <p:ph type="subTitle" idx="15"/>
          </p:nvPr>
        </p:nvSpPr>
        <p:spPr>
          <a:xfrm>
            <a:off x="6260526" y="1552475"/>
            <a:ext cx="1875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56"/>
          <p:cNvGrpSpPr/>
          <p:nvPr/>
        </p:nvGrpSpPr>
        <p:grpSpPr>
          <a:xfrm>
            <a:off x="1607763" y="700388"/>
            <a:ext cx="6004188" cy="3575138"/>
            <a:chOff x="1607763" y="700388"/>
            <a:chExt cx="6004188" cy="3575138"/>
          </a:xfrm>
        </p:grpSpPr>
        <p:sp>
          <p:nvSpPr>
            <p:cNvPr id="1375" name="Google Shape;1375;p56"/>
            <p:cNvSpPr/>
            <p:nvPr/>
          </p:nvSpPr>
          <p:spPr>
            <a:xfrm flipH="1">
              <a:off x="6476038" y="40779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flipH="1">
              <a:off x="7522250" y="3631763"/>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rot="3363626">
              <a:off x="2024444" y="137959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flipH="1">
              <a:off x="5866513" y="700388"/>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flipH="1">
              <a:off x="4380313" y="14715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flipH="1">
              <a:off x="3599275" y="41486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flipH="1">
              <a:off x="1607763" y="3994288"/>
              <a:ext cx="83625" cy="83625"/>
            </a:xfrm>
            <a:custGeom>
              <a:avLst/>
              <a:gdLst/>
              <a:ahLst/>
              <a:cxnLst/>
              <a:rect l="l" t="t" r="r" b="b"/>
              <a:pathLst>
                <a:path w="3345" h="3345" extrusionOk="0">
                  <a:moveTo>
                    <a:pt x="1673" y="1"/>
                  </a:moveTo>
                  <a:cubicBezTo>
                    <a:pt x="761" y="1"/>
                    <a:pt x="1" y="761"/>
                    <a:pt x="1" y="1673"/>
                  </a:cubicBezTo>
                  <a:cubicBezTo>
                    <a:pt x="1" y="2585"/>
                    <a:pt x="761" y="3344"/>
                    <a:pt x="1673" y="3344"/>
                  </a:cubicBezTo>
                  <a:cubicBezTo>
                    <a:pt x="2584" y="3344"/>
                    <a:pt x="3344" y="2585"/>
                    <a:pt x="3344" y="1673"/>
                  </a:cubicBezTo>
                  <a:cubicBezTo>
                    <a:pt x="3344" y="761"/>
                    <a:pt x="2584" y="1"/>
                    <a:pt x="1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56"/>
            <p:cNvGrpSpPr/>
            <p:nvPr/>
          </p:nvGrpSpPr>
          <p:grpSpPr>
            <a:xfrm rot="-333997">
              <a:off x="5750315" y="1346357"/>
              <a:ext cx="941206" cy="814516"/>
              <a:chOff x="4807775" y="2388825"/>
              <a:chExt cx="1257575" cy="1088300"/>
            </a:xfrm>
          </p:grpSpPr>
          <p:sp>
            <p:nvSpPr>
              <p:cNvPr id="1383" name="Google Shape;1383;p56"/>
              <p:cNvSpPr/>
              <p:nvPr/>
            </p:nvSpPr>
            <p:spPr>
              <a:xfrm>
                <a:off x="5005400" y="2388825"/>
                <a:ext cx="708050" cy="826450"/>
              </a:xfrm>
              <a:custGeom>
                <a:avLst/>
                <a:gdLst/>
                <a:ahLst/>
                <a:cxnLst/>
                <a:rect l="l" t="t" r="r" b="b"/>
                <a:pathLst>
                  <a:path w="28322" h="33058" extrusionOk="0">
                    <a:moveTo>
                      <a:pt x="1" y="0"/>
                    </a:moveTo>
                    <a:lnTo>
                      <a:pt x="268" y="21783"/>
                    </a:lnTo>
                    <a:lnTo>
                      <a:pt x="22050" y="33057"/>
                    </a:lnTo>
                    <a:lnTo>
                      <a:pt x="28321" y="24651"/>
                    </a:lnTo>
                    <a:lnTo>
                      <a:pt x="24085" y="7372"/>
                    </a:lnTo>
                    <a:lnTo>
                      <a:pt x="19381" y="4604"/>
                    </a:lnTo>
                    <a:lnTo>
                      <a:pt x="12877" y="19981"/>
                    </a:lnTo>
                    <a:lnTo>
                      <a:pt x="5238" y="200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4807775" y="2388825"/>
                <a:ext cx="1185875" cy="1088300"/>
              </a:xfrm>
              <a:custGeom>
                <a:avLst/>
                <a:gdLst/>
                <a:ahLst/>
                <a:cxnLst/>
                <a:rect l="l" t="t" r="r" b="b"/>
                <a:pathLst>
                  <a:path w="47435" h="43532" extrusionOk="0">
                    <a:moveTo>
                      <a:pt x="7906" y="0"/>
                    </a:moveTo>
                    <a:lnTo>
                      <a:pt x="0" y="34825"/>
                    </a:lnTo>
                    <a:lnTo>
                      <a:pt x="40196" y="43531"/>
                    </a:lnTo>
                    <a:lnTo>
                      <a:pt x="47434" y="10708"/>
                    </a:lnTo>
                    <a:lnTo>
                      <a:pt x="31489" y="22650"/>
                    </a:lnTo>
                    <a:lnTo>
                      <a:pt x="27286" y="4604"/>
                    </a:lnTo>
                    <a:lnTo>
                      <a:pt x="14978" y="19814"/>
                    </a:lnTo>
                    <a:lnTo>
                      <a:pt x="7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5195550" y="2933375"/>
                <a:ext cx="263550" cy="341925"/>
              </a:xfrm>
              <a:custGeom>
                <a:avLst/>
                <a:gdLst/>
                <a:ahLst/>
                <a:cxnLst/>
                <a:rect l="l" t="t" r="r" b="b"/>
                <a:pathLst>
                  <a:path w="10542" h="13677" extrusionOk="0">
                    <a:moveTo>
                      <a:pt x="5805" y="1"/>
                    </a:moveTo>
                    <a:lnTo>
                      <a:pt x="0" y="5771"/>
                    </a:lnTo>
                    <a:lnTo>
                      <a:pt x="2902" y="13677"/>
                    </a:lnTo>
                    <a:lnTo>
                      <a:pt x="10541" y="8306"/>
                    </a:lnTo>
                    <a:lnTo>
                      <a:pt x="5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5253925" y="3009275"/>
                <a:ext cx="146800" cy="190150"/>
              </a:xfrm>
              <a:custGeom>
                <a:avLst/>
                <a:gdLst/>
                <a:ahLst/>
                <a:cxnLst/>
                <a:rect l="l" t="t" r="r" b="b"/>
                <a:pathLst>
                  <a:path w="5872" h="7606" extrusionOk="0">
                    <a:moveTo>
                      <a:pt x="3236" y="0"/>
                    </a:moveTo>
                    <a:lnTo>
                      <a:pt x="0" y="3202"/>
                    </a:lnTo>
                    <a:lnTo>
                      <a:pt x="1635" y="7605"/>
                    </a:lnTo>
                    <a:lnTo>
                      <a:pt x="5871" y="4637"/>
                    </a:lnTo>
                    <a:lnTo>
                      <a:pt x="32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a:off x="4956200" y="3028450"/>
                <a:ext cx="112625" cy="112600"/>
              </a:xfrm>
              <a:custGeom>
                <a:avLst/>
                <a:gdLst/>
                <a:ahLst/>
                <a:cxnLst/>
                <a:rect l="l" t="t" r="r" b="b"/>
                <a:pathLst>
                  <a:path w="4505" h="4504" extrusionOk="0">
                    <a:moveTo>
                      <a:pt x="2236" y="0"/>
                    </a:moveTo>
                    <a:cubicBezTo>
                      <a:pt x="1002" y="0"/>
                      <a:pt x="1" y="1001"/>
                      <a:pt x="1" y="2269"/>
                    </a:cubicBezTo>
                    <a:cubicBezTo>
                      <a:pt x="1" y="3503"/>
                      <a:pt x="1002" y="4503"/>
                      <a:pt x="2236" y="4503"/>
                    </a:cubicBezTo>
                    <a:cubicBezTo>
                      <a:pt x="3470" y="4503"/>
                      <a:pt x="4504" y="3503"/>
                      <a:pt x="4504" y="2269"/>
                    </a:cubicBezTo>
                    <a:cubicBezTo>
                      <a:pt x="4504" y="1001"/>
                      <a:pt x="3470" y="0"/>
                      <a:pt x="2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5629200" y="3166875"/>
                <a:ext cx="112600" cy="112600"/>
              </a:xfrm>
              <a:custGeom>
                <a:avLst/>
                <a:gdLst/>
                <a:ahLst/>
                <a:cxnLst/>
                <a:rect l="l" t="t" r="r" b="b"/>
                <a:pathLst>
                  <a:path w="4504" h="4504" extrusionOk="0">
                    <a:moveTo>
                      <a:pt x="2268" y="1"/>
                    </a:moveTo>
                    <a:cubicBezTo>
                      <a:pt x="1001" y="1"/>
                      <a:pt x="0" y="1001"/>
                      <a:pt x="0" y="2235"/>
                    </a:cubicBezTo>
                    <a:cubicBezTo>
                      <a:pt x="0" y="3503"/>
                      <a:pt x="1001" y="4504"/>
                      <a:pt x="2268" y="4504"/>
                    </a:cubicBezTo>
                    <a:cubicBezTo>
                      <a:pt x="3503" y="4504"/>
                      <a:pt x="4503" y="3503"/>
                      <a:pt x="4503" y="2235"/>
                    </a:cubicBezTo>
                    <a:cubicBezTo>
                      <a:pt x="4503" y="1001"/>
                      <a:pt x="3503"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5812650" y="2656500"/>
                <a:ext cx="252700" cy="820625"/>
              </a:xfrm>
              <a:custGeom>
                <a:avLst/>
                <a:gdLst/>
                <a:ahLst/>
                <a:cxnLst/>
                <a:rect l="l" t="t" r="r" b="b"/>
                <a:pathLst>
                  <a:path w="10108" h="32825" extrusionOk="0">
                    <a:moveTo>
                      <a:pt x="7239" y="1"/>
                    </a:moveTo>
                    <a:lnTo>
                      <a:pt x="1" y="32824"/>
                    </a:lnTo>
                    <a:lnTo>
                      <a:pt x="1" y="32824"/>
                    </a:lnTo>
                    <a:lnTo>
                      <a:pt x="4237" y="31423"/>
                    </a:lnTo>
                    <a:lnTo>
                      <a:pt x="10108" y="1635"/>
                    </a:lnTo>
                    <a:lnTo>
                      <a:pt x="7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0" name="Google Shape;1390;p56"/>
          <p:cNvSpPr txBox="1">
            <a:spLocks noGrp="1"/>
          </p:cNvSpPr>
          <p:nvPr>
            <p:ph type="title"/>
          </p:nvPr>
        </p:nvSpPr>
        <p:spPr>
          <a:xfrm>
            <a:off x="852300" y="2066238"/>
            <a:ext cx="7439400" cy="13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grpSp>
        <p:nvGrpSpPr>
          <p:cNvPr id="1395" name="Google Shape;1395;p57"/>
          <p:cNvGrpSpPr/>
          <p:nvPr/>
        </p:nvGrpSpPr>
        <p:grpSpPr>
          <a:xfrm>
            <a:off x="1251832" y="1264588"/>
            <a:ext cx="6220163" cy="2977313"/>
            <a:chOff x="1251832" y="1264588"/>
            <a:chExt cx="6220163" cy="2977313"/>
          </a:xfrm>
        </p:grpSpPr>
        <p:sp>
          <p:nvSpPr>
            <p:cNvPr id="1396" name="Google Shape;1396;p57"/>
            <p:cNvSpPr/>
            <p:nvPr/>
          </p:nvSpPr>
          <p:spPr>
            <a:xfrm rot="10800000" flipH="1">
              <a:off x="1251832" y="2293300"/>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rot="10800000" flipH="1">
              <a:off x="5320707" y="3965288"/>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rot="10800000" flipH="1">
              <a:off x="2204295" y="4039738"/>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rot="10800000" flipH="1">
              <a:off x="6079432" y="126458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rot="10800000" flipH="1">
              <a:off x="7341270" y="417045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57"/>
          <p:cNvSpPr txBox="1">
            <a:spLocks noGrp="1"/>
          </p:cNvSpPr>
          <p:nvPr>
            <p:ph type="title"/>
          </p:nvPr>
        </p:nvSpPr>
        <p:spPr>
          <a:xfrm>
            <a:off x="2270400" y="1722000"/>
            <a:ext cx="4603200" cy="13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2,677,972</a:t>
            </a:r>
            <a:endParaRPr/>
          </a:p>
        </p:txBody>
      </p:sp>
      <p:grpSp>
        <p:nvGrpSpPr>
          <p:cNvPr id="1402" name="Google Shape;1402;p57"/>
          <p:cNvGrpSpPr/>
          <p:nvPr/>
        </p:nvGrpSpPr>
        <p:grpSpPr>
          <a:xfrm>
            <a:off x="-104424" y="-768879"/>
            <a:ext cx="2908032" cy="2451462"/>
            <a:chOff x="581376" y="-527604"/>
            <a:chExt cx="2908032" cy="2451462"/>
          </a:xfrm>
        </p:grpSpPr>
        <p:grpSp>
          <p:nvGrpSpPr>
            <p:cNvPr id="1403" name="Google Shape;1403;p57"/>
            <p:cNvGrpSpPr/>
            <p:nvPr/>
          </p:nvGrpSpPr>
          <p:grpSpPr>
            <a:xfrm rot="945058" flipH="1">
              <a:off x="748397" y="-222931"/>
              <a:ext cx="2462048" cy="1571116"/>
              <a:chOff x="-505272" y="-747714"/>
              <a:chExt cx="3536189" cy="2256561"/>
            </a:xfrm>
          </p:grpSpPr>
          <p:sp>
            <p:nvSpPr>
              <p:cNvPr id="1404" name="Google Shape;1404;p57"/>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7"/>
            <p:cNvGrpSpPr/>
            <p:nvPr/>
          </p:nvGrpSpPr>
          <p:grpSpPr>
            <a:xfrm>
              <a:off x="2159891" y="842331"/>
              <a:ext cx="1329517" cy="1081527"/>
              <a:chOff x="1498850" y="3846400"/>
              <a:chExt cx="1524850" cy="1240425"/>
            </a:xfrm>
          </p:grpSpPr>
          <p:sp>
            <p:nvSpPr>
              <p:cNvPr id="1408" name="Google Shape;1408;p57"/>
              <p:cNvSpPr/>
              <p:nvPr/>
            </p:nvSpPr>
            <p:spPr>
              <a:xfrm>
                <a:off x="1498850" y="3846400"/>
                <a:ext cx="1524850" cy="791550"/>
              </a:xfrm>
              <a:custGeom>
                <a:avLst/>
                <a:gdLst/>
                <a:ahLst/>
                <a:cxnLst/>
                <a:rect l="l" t="t" r="r" b="b"/>
                <a:pathLst>
                  <a:path w="60994" h="31662" extrusionOk="0">
                    <a:moveTo>
                      <a:pt x="42119" y="1"/>
                    </a:moveTo>
                    <a:cubicBezTo>
                      <a:pt x="38171" y="1"/>
                      <a:pt x="33971" y="2044"/>
                      <a:pt x="30952" y="6777"/>
                    </a:cubicBezTo>
                    <a:cubicBezTo>
                      <a:pt x="29390" y="4739"/>
                      <a:pt x="26908" y="3678"/>
                      <a:pt x="24263" y="3678"/>
                    </a:cubicBezTo>
                    <a:cubicBezTo>
                      <a:pt x="18204" y="3678"/>
                      <a:pt x="11292" y="9244"/>
                      <a:pt x="12639" y="21388"/>
                    </a:cubicBezTo>
                    <a:cubicBezTo>
                      <a:pt x="11985" y="21328"/>
                      <a:pt x="11377" y="21300"/>
                      <a:pt x="10811" y="21300"/>
                    </a:cubicBezTo>
                    <a:cubicBezTo>
                      <a:pt x="0" y="21300"/>
                      <a:pt x="4700" y="31662"/>
                      <a:pt x="4700" y="31662"/>
                    </a:cubicBezTo>
                    <a:lnTo>
                      <a:pt x="58271" y="31595"/>
                    </a:lnTo>
                    <a:cubicBezTo>
                      <a:pt x="58271" y="31595"/>
                      <a:pt x="60993" y="20766"/>
                      <a:pt x="52345" y="20766"/>
                    </a:cubicBezTo>
                    <a:cubicBezTo>
                      <a:pt x="51761" y="20766"/>
                      <a:pt x="51125" y="20815"/>
                      <a:pt x="50432" y="20921"/>
                    </a:cubicBezTo>
                    <a:cubicBezTo>
                      <a:pt x="57543" y="8956"/>
                      <a:pt x="50385" y="1"/>
                      <a:pt x="42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1939050" y="4692975"/>
                <a:ext cx="231000" cy="185375"/>
              </a:xfrm>
              <a:custGeom>
                <a:avLst/>
                <a:gdLst/>
                <a:ahLst/>
                <a:cxnLst/>
                <a:rect l="l" t="t" r="r" b="b"/>
                <a:pathLst>
                  <a:path w="9240" h="7415" extrusionOk="0">
                    <a:moveTo>
                      <a:pt x="7539" y="0"/>
                    </a:moveTo>
                    <a:cubicBezTo>
                      <a:pt x="7539" y="0"/>
                      <a:pt x="1" y="5538"/>
                      <a:pt x="4804" y="7205"/>
                    </a:cubicBezTo>
                    <a:cubicBezTo>
                      <a:pt x="5214" y="7349"/>
                      <a:pt x="5574" y="7414"/>
                      <a:pt x="5888" y="7414"/>
                    </a:cubicBezTo>
                    <a:cubicBezTo>
                      <a:pt x="9240" y="7414"/>
                      <a:pt x="7539" y="0"/>
                      <a:pt x="75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1712225" y="4779700"/>
                <a:ext cx="230975" cy="185200"/>
              </a:xfrm>
              <a:custGeom>
                <a:avLst/>
                <a:gdLst/>
                <a:ahLst/>
                <a:cxnLst/>
                <a:rect l="l" t="t" r="r" b="b"/>
                <a:pathLst>
                  <a:path w="9239" h="7408" extrusionOk="0">
                    <a:moveTo>
                      <a:pt x="7506" y="0"/>
                    </a:moveTo>
                    <a:cubicBezTo>
                      <a:pt x="7506" y="1"/>
                      <a:pt x="1" y="5538"/>
                      <a:pt x="4771" y="7206"/>
                    </a:cubicBezTo>
                    <a:cubicBezTo>
                      <a:pt x="5177" y="7344"/>
                      <a:pt x="5534" y="7407"/>
                      <a:pt x="5848" y="7407"/>
                    </a:cubicBezTo>
                    <a:cubicBezTo>
                      <a:pt x="9239" y="7407"/>
                      <a:pt x="7506" y="1"/>
                      <a:pt x="7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2011600" y="4901450"/>
                <a:ext cx="231000" cy="185375"/>
              </a:xfrm>
              <a:custGeom>
                <a:avLst/>
                <a:gdLst/>
                <a:ahLst/>
                <a:cxnLst/>
                <a:rect l="l" t="t" r="r" b="b"/>
                <a:pathLst>
                  <a:path w="9240" h="7415" extrusionOk="0">
                    <a:moveTo>
                      <a:pt x="7540" y="1"/>
                    </a:moveTo>
                    <a:lnTo>
                      <a:pt x="7540" y="1"/>
                    </a:lnTo>
                    <a:cubicBezTo>
                      <a:pt x="7539" y="1"/>
                      <a:pt x="1" y="5538"/>
                      <a:pt x="4804" y="7206"/>
                    </a:cubicBezTo>
                    <a:cubicBezTo>
                      <a:pt x="5214" y="7349"/>
                      <a:pt x="5574" y="7414"/>
                      <a:pt x="5889" y="7414"/>
                    </a:cubicBezTo>
                    <a:cubicBezTo>
                      <a:pt x="9240" y="7414"/>
                      <a:pt x="7540" y="1"/>
                      <a:pt x="7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2314325" y="4687125"/>
                <a:ext cx="231000" cy="185375"/>
              </a:xfrm>
              <a:custGeom>
                <a:avLst/>
                <a:gdLst/>
                <a:ahLst/>
                <a:cxnLst/>
                <a:rect l="l" t="t" r="r" b="b"/>
                <a:pathLst>
                  <a:path w="9240" h="7415" extrusionOk="0">
                    <a:moveTo>
                      <a:pt x="7539" y="1"/>
                    </a:moveTo>
                    <a:cubicBezTo>
                      <a:pt x="7539" y="1"/>
                      <a:pt x="1" y="5538"/>
                      <a:pt x="4804" y="7206"/>
                    </a:cubicBezTo>
                    <a:cubicBezTo>
                      <a:pt x="5214" y="7349"/>
                      <a:pt x="5573" y="7415"/>
                      <a:pt x="5888" y="7415"/>
                    </a:cubicBezTo>
                    <a:cubicBezTo>
                      <a:pt x="9239" y="7415"/>
                      <a:pt x="7539" y="1"/>
                      <a:pt x="7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2512800" y="4872275"/>
                <a:ext cx="230975" cy="184550"/>
              </a:xfrm>
              <a:custGeom>
                <a:avLst/>
                <a:gdLst/>
                <a:ahLst/>
                <a:cxnLst/>
                <a:rect l="l" t="t" r="r" b="b"/>
                <a:pathLst>
                  <a:path w="9239" h="7382" extrusionOk="0">
                    <a:moveTo>
                      <a:pt x="7539" y="0"/>
                    </a:moveTo>
                    <a:cubicBezTo>
                      <a:pt x="7539" y="0"/>
                      <a:pt x="1" y="5537"/>
                      <a:pt x="4804" y="7172"/>
                    </a:cubicBezTo>
                    <a:cubicBezTo>
                      <a:pt x="5215" y="7316"/>
                      <a:pt x="5576" y="7381"/>
                      <a:pt x="5891" y="7381"/>
                    </a:cubicBezTo>
                    <a:cubicBezTo>
                      <a:pt x="9238" y="7381"/>
                      <a:pt x="7539" y="0"/>
                      <a:pt x="7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2194250" y="4146750"/>
                <a:ext cx="83400" cy="164300"/>
              </a:xfrm>
              <a:custGeom>
                <a:avLst/>
                <a:gdLst/>
                <a:ahLst/>
                <a:cxnLst/>
                <a:rect l="l" t="t" r="r" b="b"/>
                <a:pathLst>
                  <a:path w="3336" h="6572" extrusionOk="0">
                    <a:moveTo>
                      <a:pt x="1668" y="0"/>
                    </a:moveTo>
                    <a:cubicBezTo>
                      <a:pt x="767" y="0"/>
                      <a:pt x="0" y="1468"/>
                      <a:pt x="0" y="3269"/>
                    </a:cubicBezTo>
                    <a:cubicBezTo>
                      <a:pt x="0" y="5104"/>
                      <a:pt x="767" y="6572"/>
                      <a:pt x="1668" y="6572"/>
                    </a:cubicBezTo>
                    <a:cubicBezTo>
                      <a:pt x="2569" y="6572"/>
                      <a:pt x="3336" y="5104"/>
                      <a:pt x="3336" y="3269"/>
                    </a:cubicBezTo>
                    <a:cubicBezTo>
                      <a:pt x="3336" y="1468"/>
                      <a:pt x="256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2372700" y="4146750"/>
                <a:ext cx="82575" cy="164300"/>
              </a:xfrm>
              <a:custGeom>
                <a:avLst/>
                <a:gdLst/>
                <a:ahLst/>
                <a:cxnLst/>
                <a:rect l="l" t="t" r="r" b="b"/>
                <a:pathLst>
                  <a:path w="3303" h="6572" extrusionOk="0">
                    <a:moveTo>
                      <a:pt x="1668" y="0"/>
                    </a:moveTo>
                    <a:cubicBezTo>
                      <a:pt x="734" y="0"/>
                      <a:pt x="0" y="1468"/>
                      <a:pt x="0" y="3269"/>
                    </a:cubicBezTo>
                    <a:cubicBezTo>
                      <a:pt x="0" y="5104"/>
                      <a:pt x="734" y="6572"/>
                      <a:pt x="1668" y="6572"/>
                    </a:cubicBezTo>
                    <a:cubicBezTo>
                      <a:pt x="2569" y="6572"/>
                      <a:pt x="3303" y="5104"/>
                      <a:pt x="3303" y="3269"/>
                    </a:cubicBezTo>
                    <a:cubicBezTo>
                      <a:pt x="3303" y="1468"/>
                      <a:pt x="256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2005775" y="4265150"/>
                <a:ext cx="145125" cy="145150"/>
              </a:xfrm>
              <a:custGeom>
                <a:avLst/>
                <a:gdLst/>
                <a:ahLst/>
                <a:cxnLst/>
                <a:rect l="l" t="t" r="r" b="b"/>
                <a:pathLst>
                  <a:path w="5805" h="5806" extrusionOk="0">
                    <a:moveTo>
                      <a:pt x="2902" y="1"/>
                    </a:moveTo>
                    <a:cubicBezTo>
                      <a:pt x="1301" y="1"/>
                      <a:pt x="0" y="1302"/>
                      <a:pt x="0" y="2903"/>
                    </a:cubicBezTo>
                    <a:cubicBezTo>
                      <a:pt x="0" y="4504"/>
                      <a:pt x="1301" y="5805"/>
                      <a:pt x="2902" y="5805"/>
                    </a:cubicBezTo>
                    <a:cubicBezTo>
                      <a:pt x="4504" y="5805"/>
                      <a:pt x="5804" y="4504"/>
                      <a:pt x="5804" y="2903"/>
                    </a:cubicBezTo>
                    <a:cubicBezTo>
                      <a:pt x="5804" y="1302"/>
                      <a:pt x="4504" y="1"/>
                      <a:pt x="2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2498625" y="4265150"/>
                <a:ext cx="145125" cy="145150"/>
              </a:xfrm>
              <a:custGeom>
                <a:avLst/>
                <a:gdLst/>
                <a:ahLst/>
                <a:cxnLst/>
                <a:rect l="l" t="t" r="r" b="b"/>
                <a:pathLst>
                  <a:path w="5805" h="5806" extrusionOk="0">
                    <a:moveTo>
                      <a:pt x="2902" y="1"/>
                    </a:moveTo>
                    <a:cubicBezTo>
                      <a:pt x="1301" y="1"/>
                      <a:pt x="0" y="1302"/>
                      <a:pt x="0" y="2903"/>
                    </a:cubicBezTo>
                    <a:cubicBezTo>
                      <a:pt x="0" y="4504"/>
                      <a:pt x="1301" y="5805"/>
                      <a:pt x="2902" y="5805"/>
                    </a:cubicBezTo>
                    <a:cubicBezTo>
                      <a:pt x="4504" y="5805"/>
                      <a:pt x="5805" y="4504"/>
                      <a:pt x="5805" y="2903"/>
                    </a:cubicBezTo>
                    <a:cubicBezTo>
                      <a:pt x="5805" y="1302"/>
                      <a:pt x="4537" y="1"/>
                      <a:pt x="2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2169225" y="4327350"/>
                <a:ext cx="323575" cy="138825"/>
              </a:xfrm>
              <a:custGeom>
                <a:avLst/>
                <a:gdLst/>
                <a:ahLst/>
                <a:cxnLst/>
                <a:rect l="l" t="t" r="r" b="b"/>
                <a:pathLst>
                  <a:path w="12943" h="5553" extrusionOk="0">
                    <a:moveTo>
                      <a:pt x="10526" y="0"/>
                    </a:moveTo>
                    <a:cubicBezTo>
                      <a:pt x="10106" y="0"/>
                      <a:pt x="9681" y="124"/>
                      <a:pt x="9307" y="382"/>
                    </a:cubicBezTo>
                    <a:cubicBezTo>
                      <a:pt x="8290" y="1099"/>
                      <a:pt x="7317" y="1337"/>
                      <a:pt x="6472" y="1337"/>
                    </a:cubicBezTo>
                    <a:cubicBezTo>
                      <a:pt x="4961" y="1337"/>
                      <a:pt x="3862" y="577"/>
                      <a:pt x="3670" y="448"/>
                    </a:cubicBezTo>
                    <a:cubicBezTo>
                      <a:pt x="3294" y="156"/>
                      <a:pt x="2843" y="15"/>
                      <a:pt x="2393" y="15"/>
                    </a:cubicBezTo>
                    <a:cubicBezTo>
                      <a:pt x="1766" y="15"/>
                      <a:pt x="1142" y="290"/>
                      <a:pt x="734" y="815"/>
                    </a:cubicBezTo>
                    <a:cubicBezTo>
                      <a:pt x="0" y="1749"/>
                      <a:pt x="167" y="3084"/>
                      <a:pt x="1101" y="3784"/>
                    </a:cubicBezTo>
                    <a:cubicBezTo>
                      <a:pt x="2135" y="4618"/>
                      <a:pt x="4170" y="5552"/>
                      <a:pt x="6538" y="5552"/>
                    </a:cubicBezTo>
                    <a:cubicBezTo>
                      <a:pt x="8173" y="5552"/>
                      <a:pt x="9974" y="5118"/>
                      <a:pt x="11742" y="3851"/>
                    </a:cubicBezTo>
                    <a:cubicBezTo>
                      <a:pt x="12709" y="3150"/>
                      <a:pt x="12943" y="1849"/>
                      <a:pt x="12276" y="882"/>
                    </a:cubicBezTo>
                    <a:cubicBezTo>
                      <a:pt x="11846" y="310"/>
                      <a:pt x="11191" y="0"/>
                      <a:pt x="10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2191725" y="4347425"/>
                <a:ext cx="278575" cy="99550"/>
              </a:xfrm>
              <a:custGeom>
                <a:avLst/>
                <a:gdLst/>
                <a:ahLst/>
                <a:cxnLst/>
                <a:rect l="l" t="t" r="r" b="b"/>
                <a:pathLst>
                  <a:path w="11143" h="3982" extrusionOk="0">
                    <a:moveTo>
                      <a:pt x="9635" y="1"/>
                    </a:moveTo>
                    <a:cubicBezTo>
                      <a:pt x="9372" y="1"/>
                      <a:pt x="9106" y="78"/>
                      <a:pt x="8874" y="246"/>
                    </a:cubicBezTo>
                    <a:cubicBezTo>
                      <a:pt x="8807" y="279"/>
                      <a:pt x="8741" y="346"/>
                      <a:pt x="8674" y="379"/>
                    </a:cubicBezTo>
                    <a:cubicBezTo>
                      <a:pt x="8040" y="813"/>
                      <a:pt x="7406" y="1046"/>
                      <a:pt x="6806" y="1213"/>
                    </a:cubicBezTo>
                    <a:cubicBezTo>
                      <a:pt x="6392" y="1307"/>
                      <a:pt x="6000" y="1348"/>
                      <a:pt x="5623" y="1348"/>
                    </a:cubicBezTo>
                    <a:cubicBezTo>
                      <a:pt x="5331" y="1348"/>
                      <a:pt x="5048" y="1324"/>
                      <a:pt x="4771" y="1280"/>
                    </a:cubicBezTo>
                    <a:cubicBezTo>
                      <a:pt x="4004" y="1146"/>
                      <a:pt x="3370" y="880"/>
                      <a:pt x="2936" y="646"/>
                    </a:cubicBezTo>
                    <a:cubicBezTo>
                      <a:pt x="2569" y="479"/>
                      <a:pt x="2336" y="279"/>
                      <a:pt x="2303" y="279"/>
                    </a:cubicBezTo>
                    <a:cubicBezTo>
                      <a:pt x="2066" y="98"/>
                      <a:pt x="1783" y="10"/>
                      <a:pt x="1502" y="10"/>
                    </a:cubicBezTo>
                    <a:cubicBezTo>
                      <a:pt x="1109" y="10"/>
                      <a:pt x="721" y="182"/>
                      <a:pt x="468" y="513"/>
                    </a:cubicBezTo>
                    <a:cubicBezTo>
                      <a:pt x="1" y="1080"/>
                      <a:pt x="101" y="1914"/>
                      <a:pt x="701" y="2347"/>
                    </a:cubicBezTo>
                    <a:cubicBezTo>
                      <a:pt x="1635" y="3115"/>
                      <a:pt x="3470" y="3982"/>
                      <a:pt x="5638" y="3982"/>
                    </a:cubicBezTo>
                    <a:cubicBezTo>
                      <a:pt x="7106" y="3982"/>
                      <a:pt x="8774" y="3548"/>
                      <a:pt x="10408" y="2414"/>
                    </a:cubicBezTo>
                    <a:cubicBezTo>
                      <a:pt x="11009" y="1980"/>
                      <a:pt x="11142" y="1146"/>
                      <a:pt x="10709" y="546"/>
                    </a:cubicBezTo>
                    <a:cubicBezTo>
                      <a:pt x="10463" y="198"/>
                      <a:pt x="10053" y="1"/>
                      <a:pt x="9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2262625" y="4363575"/>
                <a:ext cx="49225" cy="33825"/>
              </a:xfrm>
              <a:custGeom>
                <a:avLst/>
                <a:gdLst/>
                <a:ahLst/>
                <a:cxnLst/>
                <a:rect l="l" t="t" r="r" b="b"/>
                <a:pathLst>
                  <a:path w="1969" h="1353" extrusionOk="0">
                    <a:moveTo>
                      <a:pt x="100" y="0"/>
                    </a:moveTo>
                    <a:lnTo>
                      <a:pt x="100" y="0"/>
                    </a:lnTo>
                    <a:cubicBezTo>
                      <a:pt x="0" y="634"/>
                      <a:pt x="100" y="1234"/>
                      <a:pt x="768" y="1334"/>
                    </a:cubicBezTo>
                    <a:cubicBezTo>
                      <a:pt x="836" y="1346"/>
                      <a:pt x="901" y="1352"/>
                      <a:pt x="964" y="1352"/>
                    </a:cubicBezTo>
                    <a:cubicBezTo>
                      <a:pt x="1421" y="1352"/>
                      <a:pt x="1734" y="1045"/>
                      <a:pt x="1968" y="634"/>
                    </a:cubicBezTo>
                    <a:cubicBezTo>
                      <a:pt x="1168" y="500"/>
                      <a:pt x="534" y="234"/>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7"/>
              <p:cNvSpPr/>
              <p:nvPr/>
            </p:nvSpPr>
            <p:spPr>
              <a:xfrm>
                <a:off x="2361850" y="4356900"/>
                <a:ext cx="48400" cy="41975"/>
              </a:xfrm>
              <a:custGeom>
                <a:avLst/>
                <a:gdLst/>
                <a:ahLst/>
                <a:cxnLst/>
                <a:rect l="l" t="t" r="r" b="b"/>
                <a:pathLst>
                  <a:path w="1936" h="1679" extrusionOk="0">
                    <a:moveTo>
                      <a:pt x="1869" y="0"/>
                    </a:moveTo>
                    <a:cubicBezTo>
                      <a:pt x="1235" y="434"/>
                      <a:pt x="601" y="667"/>
                      <a:pt x="1" y="801"/>
                    </a:cubicBezTo>
                    <a:cubicBezTo>
                      <a:pt x="242" y="1282"/>
                      <a:pt x="547" y="1678"/>
                      <a:pt x="951" y="1678"/>
                    </a:cubicBezTo>
                    <a:cubicBezTo>
                      <a:pt x="1051" y="1678"/>
                      <a:pt x="1156" y="1654"/>
                      <a:pt x="1268" y="1601"/>
                    </a:cubicBezTo>
                    <a:cubicBezTo>
                      <a:pt x="1869" y="1368"/>
                      <a:pt x="1936" y="667"/>
                      <a:pt x="1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57"/>
          <p:cNvGrpSpPr/>
          <p:nvPr/>
        </p:nvGrpSpPr>
        <p:grpSpPr>
          <a:xfrm>
            <a:off x="6816512" y="2289528"/>
            <a:ext cx="2956014" cy="3801783"/>
            <a:chOff x="6740312" y="2060928"/>
            <a:chExt cx="2956014" cy="3801783"/>
          </a:xfrm>
        </p:grpSpPr>
        <p:grpSp>
          <p:nvGrpSpPr>
            <p:cNvPr id="1423" name="Google Shape;1423;p57"/>
            <p:cNvGrpSpPr/>
            <p:nvPr/>
          </p:nvGrpSpPr>
          <p:grpSpPr>
            <a:xfrm rot="-7656522" flipH="1">
              <a:off x="6893694" y="3452209"/>
              <a:ext cx="2649250" cy="1690576"/>
              <a:chOff x="-505272" y="-747714"/>
              <a:chExt cx="3536189" cy="2256561"/>
            </a:xfrm>
          </p:grpSpPr>
          <p:sp>
            <p:nvSpPr>
              <p:cNvPr id="1424" name="Google Shape;1424;p57"/>
              <p:cNvSpPr/>
              <p:nvPr/>
            </p:nvSpPr>
            <p:spPr>
              <a:xfrm>
                <a:off x="-505272" y="-182438"/>
                <a:ext cx="3446361" cy="1691285"/>
              </a:xfrm>
              <a:custGeom>
                <a:avLst/>
                <a:gdLst/>
                <a:ahLst/>
                <a:cxnLst/>
                <a:rect l="l" t="t" r="r" b="b"/>
                <a:pathLst>
                  <a:path w="95626" h="46928" extrusionOk="0">
                    <a:moveTo>
                      <a:pt x="84744" y="1"/>
                    </a:moveTo>
                    <a:cubicBezTo>
                      <a:pt x="62067" y="31056"/>
                      <a:pt x="41931" y="38818"/>
                      <a:pt x="27464" y="38818"/>
                    </a:cubicBezTo>
                    <a:cubicBezTo>
                      <a:pt x="17110" y="38818"/>
                      <a:pt x="9660" y="34842"/>
                      <a:pt x="6262" y="32585"/>
                    </a:cubicBezTo>
                    <a:cubicBezTo>
                      <a:pt x="5656" y="32176"/>
                      <a:pt x="4966" y="31977"/>
                      <a:pt x="4282" y="31977"/>
                    </a:cubicBezTo>
                    <a:cubicBezTo>
                      <a:pt x="3489" y="31977"/>
                      <a:pt x="2704" y="32245"/>
                      <a:pt x="2067" y="32767"/>
                    </a:cubicBezTo>
                    <a:lnTo>
                      <a:pt x="1854" y="32949"/>
                    </a:lnTo>
                    <a:cubicBezTo>
                      <a:pt x="0" y="34439"/>
                      <a:pt x="122" y="37266"/>
                      <a:pt x="2067" y="38633"/>
                    </a:cubicBezTo>
                    <a:cubicBezTo>
                      <a:pt x="10591" y="44530"/>
                      <a:pt x="19193" y="46927"/>
                      <a:pt x="27547" y="46927"/>
                    </a:cubicBezTo>
                    <a:cubicBezTo>
                      <a:pt x="63939" y="46927"/>
                      <a:pt x="95625" y="1429"/>
                      <a:pt x="95625" y="1429"/>
                    </a:cubicBezTo>
                    <a:lnTo>
                      <a:pt x="84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304810" y="-515463"/>
                <a:ext cx="3326961" cy="1757419"/>
              </a:xfrm>
              <a:custGeom>
                <a:avLst/>
                <a:gdLst/>
                <a:ahLst/>
                <a:cxnLst/>
                <a:rect l="l" t="t" r="r" b="b"/>
                <a:pathLst>
                  <a:path w="92313" h="48763" extrusionOk="0">
                    <a:moveTo>
                      <a:pt x="80732" y="0"/>
                    </a:moveTo>
                    <a:cubicBezTo>
                      <a:pt x="54545" y="33215"/>
                      <a:pt x="33804" y="40611"/>
                      <a:pt x="20535" y="40611"/>
                    </a:cubicBezTo>
                    <a:cubicBezTo>
                      <a:pt x="13489" y="40611"/>
                      <a:pt x="8549" y="38526"/>
                      <a:pt x="6019" y="37113"/>
                    </a:cubicBezTo>
                    <a:cubicBezTo>
                      <a:pt x="5495" y="36820"/>
                      <a:pt x="4918" y="36676"/>
                      <a:pt x="4341" y="36676"/>
                    </a:cubicBezTo>
                    <a:cubicBezTo>
                      <a:pt x="3545" y="36676"/>
                      <a:pt x="2750" y="36949"/>
                      <a:pt x="2098" y="37478"/>
                    </a:cubicBezTo>
                    <a:lnTo>
                      <a:pt x="1916" y="37630"/>
                    </a:lnTo>
                    <a:cubicBezTo>
                      <a:pt x="1" y="39150"/>
                      <a:pt x="213" y="42159"/>
                      <a:pt x="2311" y="43405"/>
                    </a:cubicBezTo>
                    <a:cubicBezTo>
                      <a:pt x="8646" y="47173"/>
                      <a:pt x="15196" y="48763"/>
                      <a:pt x="21740" y="48763"/>
                    </a:cubicBezTo>
                    <a:cubicBezTo>
                      <a:pt x="57116" y="48763"/>
                      <a:pt x="92312" y="2310"/>
                      <a:pt x="92312" y="2310"/>
                    </a:cubicBezTo>
                    <a:lnTo>
                      <a:pt x="80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96671" y="-747714"/>
                <a:ext cx="3127587" cy="1739399"/>
              </a:xfrm>
              <a:custGeom>
                <a:avLst/>
                <a:gdLst/>
                <a:ahLst/>
                <a:cxnLst/>
                <a:rect l="l" t="t" r="r" b="b"/>
                <a:pathLst>
                  <a:path w="86781" h="48263" extrusionOk="0">
                    <a:moveTo>
                      <a:pt x="78543" y="0"/>
                    </a:moveTo>
                    <a:cubicBezTo>
                      <a:pt x="49690" y="34152"/>
                      <a:pt x="28880" y="41134"/>
                      <a:pt x="16677" y="41134"/>
                    </a:cubicBezTo>
                    <a:cubicBezTo>
                      <a:pt x="11449" y="41134"/>
                      <a:pt x="7800" y="39852"/>
                      <a:pt x="5776" y="38876"/>
                    </a:cubicBezTo>
                    <a:cubicBezTo>
                      <a:pt x="5294" y="38635"/>
                      <a:pt x="4773" y="38518"/>
                      <a:pt x="4254" y="38518"/>
                    </a:cubicBezTo>
                    <a:cubicBezTo>
                      <a:pt x="3465" y="38518"/>
                      <a:pt x="2679" y="38789"/>
                      <a:pt x="2037" y="39302"/>
                    </a:cubicBezTo>
                    <a:cubicBezTo>
                      <a:pt x="1" y="40943"/>
                      <a:pt x="396" y="44135"/>
                      <a:pt x="2767" y="45259"/>
                    </a:cubicBezTo>
                    <a:cubicBezTo>
                      <a:pt x="7169" y="47347"/>
                      <a:pt x="11751" y="48263"/>
                      <a:pt x="16405" y="48263"/>
                    </a:cubicBezTo>
                    <a:cubicBezTo>
                      <a:pt x="49770" y="48263"/>
                      <a:pt x="86781" y="1186"/>
                      <a:pt x="86781" y="1186"/>
                    </a:cubicBezTo>
                    <a:lnTo>
                      <a:pt x="78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7"/>
            <p:cNvGrpSpPr/>
            <p:nvPr/>
          </p:nvGrpSpPr>
          <p:grpSpPr>
            <a:xfrm>
              <a:off x="7101300" y="2060928"/>
              <a:ext cx="1329475" cy="1532325"/>
              <a:chOff x="4745225" y="371175"/>
              <a:chExt cx="1329475" cy="1532325"/>
            </a:xfrm>
          </p:grpSpPr>
          <p:sp>
            <p:nvSpPr>
              <p:cNvPr id="1428" name="Google Shape;1428;p57"/>
              <p:cNvSpPr/>
              <p:nvPr/>
            </p:nvSpPr>
            <p:spPr>
              <a:xfrm>
                <a:off x="4745225" y="1604100"/>
                <a:ext cx="1197550" cy="299400"/>
              </a:xfrm>
              <a:custGeom>
                <a:avLst/>
                <a:gdLst/>
                <a:ahLst/>
                <a:cxnLst/>
                <a:rect l="l" t="t" r="r" b="b"/>
                <a:pathLst>
                  <a:path w="47902" h="11976" extrusionOk="0">
                    <a:moveTo>
                      <a:pt x="23951" y="0"/>
                    </a:moveTo>
                    <a:cubicBezTo>
                      <a:pt x="20015" y="0"/>
                      <a:pt x="16279" y="234"/>
                      <a:pt x="12976" y="667"/>
                    </a:cubicBezTo>
                    <a:cubicBezTo>
                      <a:pt x="5271" y="1635"/>
                      <a:pt x="1" y="3669"/>
                      <a:pt x="1" y="5971"/>
                    </a:cubicBezTo>
                    <a:cubicBezTo>
                      <a:pt x="1" y="8073"/>
                      <a:pt x="4270" y="9907"/>
                      <a:pt x="10708" y="10975"/>
                    </a:cubicBezTo>
                    <a:cubicBezTo>
                      <a:pt x="14511" y="11608"/>
                      <a:pt x="19047" y="11975"/>
                      <a:pt x="23951" y="11975"/>
                    </a:cubicBezTo>
                    <a:cubicBezTo>
                      <a:pt x="29788" y="11975"/>
                      <a:pt x="35126" y="11475"/>
                      <a:pt x="39262" y="10608"/>
                    </a:cubicBezTo>
                    <a:cubicBezTo>
                      <a:pt x="44566" y="9507"/>
                      <a:pt x="47901" y="7839"/>
                      <a:pt x="47901" y="5971"/>
                    </a:cubicBezTo>
                    <a:cubicBezTo>
                      <a:pt x="47901" y="4303"/>
                      <a:pt x="45133" y="2769"/>
                      <a:pt x="40663" y="1668"/>
                    </a:cubicBezTo>
                    <a:cubicBezTo>
                      <a:pt x="36326" y="634"/>
                      <a:pt x="30456" y="0"/>
                      <a:pt x="2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5012925" y="542625"/>
                <a:ext cx="920600" cy="1360875"/>
              </a:xfrm>
              <a:custGeom>
                <a:avLst/>
                <a:gdLst/>
                <a:ahLst/>
                <a:cxnLst/>
                <a:rect l="l" t="t" r="r" b="b"/>
                <a:pathLst>
                  <a:path w="36824" h="54435" extrusionOk="0">
                    <a:moveTo>
                      <a:pt x="21948" y="0"/>
                    </a:moveTo>
                    <a:cubicBezTo>
                      <a:pt x="16296" y="0"/>
                      <a:pt x="10718" y="2921"/>
                      <a:pt x="9474" y="8768"/>
                    </a:cubicBezTo>
                    <a:cubicBezTo>
                      <a:pt x="7872" y="16174"/>
                      <a:pt x="5004" y="30684"/>
                      <a:pt x="2268" y="43126"/>
                    </a:cubicBezTo>
                    <a:cubicBezTo>
                      <a:pt x="1334" y="47363"/>
                      <a:pt x="534" y="51032"/>
                      <a:pt x="0" y="53434"/>
                    </a:cubicBezTo>
                    <a:cubicBezTo>
                      <a:pt x="3803" y="54067"/>
                      <a:pt x="8339" y="54434"/>
                      <a:pt x="13243" y="54434"/>
                    </a:cubicBezTo>
                    <a:cubicBezTo>
                      <a:pt x="19080" y="54434"/>
                      <a:pt x="24418" y="53934"/>
                      <a:pt x="28554" y="53067"/>
                    </a:cubicBezTo>
                    <a:cubicBezTo>
                      <a:pt x="28887" y="51099"/>
                      <a:pt x="29388" y="47930"/>
                      <a:pt x="29955" y="44127"/>
                    </a:cubicBezTo>
                    <a:cubicBezTo>
                      <a:pt x="31289" y="35454"/>
                      <a:pt x="33424" y="23379"/>
                      <a:pt x="34992" y="14906"/>
                    </a:cubicBezTo>
                    <a:cubicBezTo>
                      <a:pt x="36824" y="4973"/>
                      <a:pt x="29322" y="0"/>
                      <a:pt x="219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300625" y="844700"/>
                <a:ext cx="168475" cy="130500"/>
              </a:xfrm>
              <a:custGeom>
                <a:avLst/>
                <a:gdLst/>
                <a:ahLst/>
                <a:cxnLst/>
                <a:rect l="l" t="t" r="r" b="b"/>
                <a:pathLst>
                  <a:path w="6739" h="5220" extrusionOk="0">
                    <a:moveTo>
                      <a:pt x="5495" y="1"/>
                    </a:moveTo>
                    <a:cubicBezTo>
                      <a:pt x="5269" y="1"/>
                      <a:pt x="5040" y="73"/>
                      <a:pt x="4837" y="221"/>
                    </a:cubicBezTo>
                    <a:lnTo>
                      <a:pt x="601" y="3223"/>
                    </a:lnTo>
                    <a:cubicBezTo>
                      <a:pt x="100" y="3590"/>
                      <a:pt x="0" y="4257"/>
                      <a:pt x="367" y="4758"/>
                    </a:cubicBezTo>
                    <a:cubicBezTo>
                      <a:pt x="571" y="5063"/>
                      <a:pt x="910" y="5219"/>
                      <a:pt x="1250" y="5219"/>
                    </a:cubicBezTo>
                    <a:cubicBezTo>
                      <a:pt x="1468" y="5219"/>
                      <a:pt x="1686" y="5155"/>
                      <a:pt x="1868" y="5025"/>
                    </a:cubicBezTo>
                    <a:lnTo>
                      <a:pt x="6105" y="1989"/>
                    </a:lnTo>
                    <a:cubicBezTo>
                      <a:pt x="6605" y="1656"/>
                      <a:pt x="6739" y="955"/>
                      <a:pt x="6372" y="455"/>
                    </a:cubicBezTo>
                    <a:cubicBezTo>
                      <a:pt x="6153" y="157"/>
                      <a:pt x="5828" y="1"/>
                      <a:pt x="5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5314800" y="829100"/>
                <a:ext cx="139300" cy="161925"/>
              </a:xfrm>
              <a:custGeom>
                <a:avLst/>
                <a:gdLst/>
                <a:ahLst/>
                <a:cxnLst/>
                <a:rect l="l" t="t" r="r" b="b"/>
                <a:pathLst>
                  <a:path w="5572" h="6477" extrusionOk="0">
                    <a:moveTo>
                      <a:pt x="1315" y="1"/>
                    </a:moveTo>
                    <a:cubicBezTo>
                      <a:pt x="1091" y="1"/>
                      <a:pt x="864" y="67"/>
                      <a:pt x="668" y="211"/>
                    </a:cubicBezTo>
                    <a:lnTo>
                      <a:pt x="601" y="245"/>
                    </a:lnTo>
                    <a:cubicBezTo>
                      <a:pt x="134" y="612"/>
                      <a:pt x="0" y="1279"/>
                      <a:pt x="367" y="1779"/>
                    </a:cubicBezTo>
                    <a:lnTo>
                      <a:pt x="3370" y="6016"/>
                    </a:lnTo>
                    <a:cubicBezTo>
                      <a:pt x="3593" y="6321"/>
                      <a:pt x="3928" y="6477"/>
                      <a:pt x="4269" y="6477"/>
                    </a:cubicBezTo>
                    <a:cubicBezTo>
                      <a:pt x="4488" y="6477"/>
                      <a:pt x="4709" y="6413"/>
                      <a:pt x="4904" y="6282"/>
                    </a:cubicBezTo>
                    <a:lnTo>
                      <a:pt x="4971" y="6216"/>
                    </a:lnTo>
                    <a:cubicBezTo>
                      <a:pt x="5471" y="5882"/>
                      <a:pt x="5571" y="5182"/>
                      <a:pt x="5238" y="4681"/>
                    </a:cubicBezTo>
                    <a:lnTo>
                      <a:pt x="2202" y="445"/>
                    </a:lnTo>
                    <a:cubicBezTo>
                      <a:pt x="1999" y="161"/>
                      <a:pt x="1661" y="1"/>
                      <a:pt x="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5576650" y="887525"/>
                <a:ext cx="168475" cy="130550"/>
              </a:xfrm>
              <a:custGeom>
                <a:avLst/>
                <a:gdLst/>
                <a:ahLst/>
                <a:cxnLst/>
                <a:rect l="l" t="t" r="r" b="b"/>
                <a:pathLst>
                  <a:path w="6739" h="5222" extrusionOk="0">
                    <a:moveTo>
                      <a:pt x="5482" y="0"/>
                    </a:moveTo>
                    <a:cubicBezTo>
                      <a:pt x="5267" y="0"/>
                      <a:pt x="5051" y="68"/>
                      <a:pt x="4871" y="209"/>
                    </a:cubicBezTo>
                    <a:lnTo>
                      <a:pt x="634" y="3212"/>
                    </a:lnTo>
                    <a:cubicBezTo>
                      <a:pt x="134" y="3578"/>
                      <a:pt x="1" y="4279"/>
                      <a:pt x="368" y="4746"/>
                    </a:cubicBezTo>
                    <a:cubicBezTo>
                      <a:pt x="593" y="5053"/>
                      <a:pt x="931" y="5222"/>
                      <a:pt x="1274" y="5222"/>
                    </a:cubicBezTo>
                    <a:cubicBezTo>
                      <a:pt x="1490" y="5222"/>
                      <a:pt x="1709" y="5155"/>
                      <a:pt x="1902" y="5013"/>
                    </a:cubicBezTo>
                    <a:lnTo>
                      <a:pt x="6138" y="1977"/>
                    </a:lnTo>
                    <a:cubicBezTo>
                      <a:pt x="6639" y="1644"/>
                      <a:pt x="6739" y="943"/>
                      <a:pt x="6372" y="476"/>
                    </a:cubicBezTo>
                    <a:cubicBezTo>
                      <a:pt x="6167" y="169"/>
                      <a:pt x="5825"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5591675" y="871675"/>
                <a:ext cx="139275" cy="162250"/>
              </a:xfrm>
              <a:custGeom>
                <a:avLst/>
                <a:gdLst/>
                <a:ahLst/>
                <a:cxnLst/>
                <a:rect l="l" t="t" r="r" b="b"/>
                <a:pathLst>
                  <a:path w="5571" h="6490" extrusionOk="0">
                    <a:moveTo>
                      <a:pt x="1295" y="1"/>
                    </a:moveTo>
                    <a:cubicBezTo>
                      <a:pt x="1079" y="1"/>
                      <a:pt x="861" y="68"/>
                      <a:pt x="667" y="210"/>
                    </a:cubicBezTo>
                    <a:lnTo>
                      <a:pt x="600" y="276"/>
                    </a:lnTo>
                    <a:cubicBezTo>
                      <a:pt x="100" y="610"/>
                      <a:pt x="0" y="1310"/>
                      <a:pt x="334" y="1777"/>
                    </a:cubicBezTo>
                    <a:lnTo>
                      <a:pt x="3369" y="6014"/>
                    </a:lnTo>
                    <a:cubicBezTo>
                      <a:pt x="3574" y="6321"/>
                      <a:pt x="3916" y="6490"/>
                      <a:pt x="4266" y="6490"/>
                    </a:cubicBezTo>
                    <a:cubicBezTo>
                      <a:pt x="4487" y="6490"/>
                      <a:pt x="4710" y="6422"/>
                      <a:pt x="4904" y="6281"/>
                    </a:cubicBezTo>
                    <a:lnTo>
                      <a:pt x="4970" y="6214"/>
                    </a:lnTo>
                    <a:cubicBezTo>
                      <a:pt x="5437" y="5880"/>
                      <a:pt x="5571" y="5180"/>
                      <a:pt x="5204" y="4713"/>
                    </a:cubicBezTo>
                    <a:lnTo>
                      <a:pt x="2202" y="476"/>
                    </a:lnTo>
                    <a:cubicBezTo>
                      <a:pt x="1977" y="170"/>
                      <a:pt x="1639"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5220575" y="1045450"/>
                <a:ext cx="537900" cy="234375"/>
              </a:xfrm>
              <a:custGeom>
                <a:avLst/>
                <a:gdLst/>
                <a:ahLst/>
                <a:cxnLst/>
                <a:rect l="l" t="t" r="r" b="b"/>
                <a:pathLst>
                  <a:path w="21516" h="9375" extrusionOk="0">
                    <a:moveTo>
                      <a:pt x="2212" y="1"/>
                    </a:moveTo>
                    <a:cubicBezTo>
                      <a:pt x="1954" y="1"/>
                      <a:pt x="1690" y="53"/>
                      <a:pt x="1434" y="164"/>
                    </a:cubicBezTo>
                    <a:cubicBezTo>
                      <a:pt x="467" y="564"/>
                      <a:pt x="0" y="1698"/>
                      <a:pt x="400" y="2699"/>
                    </a:cubicBezTo>
                    <a:cubicBezTo>
                      <a:pt x="500" y="2932"/>
                      <a:pt x="2902" y="8369"/>
                      <a:pt x="9807" y="9237"/>
                    </a:cubicBezTo>
                    <a:cubicBezTo>
                      <a:pt x="10274" y="9303"/>
                      <a:pt x="10741" y="9337"/>
                      <a:pt x="11208" y="9370"/>
                    </a:cubicBezTo>
                    <a:cubicBezTo>
                      <a:pt x="11325" y="9373"/>
                      <a:pt x="11440" y="9375"/>
                      <a:pt x="11555" y="9375"/>
                    </a:cubicBezTo>
                    <a:cubicBezTo>
                      <a:pt x="17694" y="9375"/>
                      <a:pt x="20751" y="5063"/>
                      <a:pt x="20882" y="4867"/>
                    </a:cubicBezTo>
                    <a:cubicBezTo>
                      <a:pt x="21515" y="4000"/>
                      <a:pt x="21282" y="2765"/>
                      <a:pt x="20415" y="2165"/>
                    </a:cubicBezTo>
                    <a:cubicBezTo>
                      <a:pt x="20066" y="1932"/>
                      <a:pt x="19672" y="1820"/>
                      <a:pt x="19285" y="1820"/>
                    </a:cubicBezTo>
                    <a:cubicBezTo>
                      <a:pt x="18674" y="1820"/>
                      <a:pt x="18081" y="2101"/>
                      <a:pt x="17713" y="2632"/>
                    </a:cubicBezTo>
                    <a:cubicBezTo>
                      <a:pt x="17622" y="2754"/>
                      <a:pt x="15617" y="5482"/>
                      <a:pt x="11522" y="5482"/>
                    </a:cubicBezTo>
                    <a:cubicBezTo>
                      <a:pt x="11125" y="5482"/>
                      <a:pt x="10710" y="5457"/>
                      <a:pt x="10274" y="5401"/>
                    </a:cubicBezTo>
                    <a:cubicBezTo>
                      <a:pt x="5671" y="4800"/>
                      <a:pt x="4070" y="1331"/>
                      <a:pt x="3970" y="1164"/>
                    </a:cubicBezTo>
                    <a:cubicBezTo>
                      <a:pt x="3672" y="444"/>
                      <a:pt x="2966" y="1"/>
                      <a:pt x="2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5254750" y="1075450"/>
                <a:ext cx="469525" cy="174325"/>
              </a:xfrm>
              <a:custGeom>
                <a:avLst/>
                <a:gdLst/>
                <a:ahLst/>
                <a:cxnLst/>
                <a:rect l="l" t="t" r="r" b="b"/>
                <a:pathLst>
                  <a:path w="18781" h="6973" extrusionOk="0">
                    <a:moveTo>
                      <a:pt x="848" y="0"/>
                    </a:moveTo>
                    <a:cubicBezTo>
                      <a:pt x="745" y="0"/>
                      <a:pt x="639" y="21"/>
                      <a:pt x="534" y="64"/>
                    </a:cubicBezTo>
                    <a:cubicBezTo>
                      <a:pt x="168" y="231"/>
                      <a:pt x="1" y="665"/>
                      <a:pt x="134" y="1032"/>
                    </a:cubicBezTo>
                    <a:cubicBezTo>
                      <a:pt x="234" y="1232"/>
                      <a:pt x="2336" y="6069"/>
                      <a:pt x="8574" y="6869"/>
                    </a:cubicBezTo>
                    <a:cubicBezTo>
                      <a:pt x="9041" y="6936"/>
                      <a:pt x="9474" y="6969"/>
                      <a:pt x="9874" y="6969"/>
                    </a:cubicBezTo>
                    <a:cubicBezTo>
                      <a:pt x="9970" y="6972"/>
                      <a:pt x="10065" y="6973"/>
                      <a:pt x="10159" y="6973"/>
                    </a:cubicBezTo>
                    <a:cubicBezTo>
                      <a:pt x="15705" y="6973"/>
                      <a:pt x="18416" y="3164"/>
                      <a:pt x="18547" y="3000"/>
                    </a:cubicBezTo>
                    <a:cubicBezTo>
                      <a:pt x="18781" y="2666"/>
                      <a:pt x="18681" y="2199"/>
                      <a:pt x="18347" y="1966"/>
                    </a:cubicBezTo>
                    <a:cubicBezTo>
                      <a:pt x="18215" y="1873"/>
                      <a:pt x="18061" y="1827"/>
                      <a:pt x="17909" y="1827"/>
                    </a:cubicBezTo>
                    <a:cubicBezTo>
                      <a:pt x="17679" y="1827"/>
                      <a:pt x="17454" y="1932"/>
                      <a:pt x="17313" y="2133"/>
                    </a:cubicBezTo>
                    <a:cubicBezTo>
                      <a:pt x="17221" y="2285"/>
                      <a:pt x="14892" y="5488"/>
                      <a:pt x="10144" y="5488"/>
                    </a:cubicBezTo>
                    <a:cubicBezTo>
                      <a:pt x="9708" y="5488"/>
                      <a:pt x="9251" y="5460"/>
                      <a:pt x="8774" y="5402"/>
                    </a:cubicBezTo>
                    <a:cubicBezTo>
                      <a:pt x="3403" y="4701"/>
                      <a:pt x="1602" y="631"/>
                      <a:pt x="1502" y="465"/>
                    </a:cubicBezTo>
                    <a:cubicBezTo>
                      <a:pt x="1403" y="168"/>
                      <a:pt x="1140"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5676725" y="371175"/>
                <a:ext cx="397975" cy="382325"/>
              </a:xfrm>
              <a:custGeom>
                <a:avLst/>
                <a:gdLst/>
                <a:ahLst/>
                <a:cxnLst/>
                <a:rect l="l" t="t" r="r" b="b"/>
                <a:pathLst>
                  <a:path w="15919" h="15293" extrusionOk="0">
                    <a:moveTo>
                      <a:pt x="5620" y="0"/>
                    </a:moveTo>
                    <a:cubicBezTo>
                      <a:pt x="5571" y="0"/>
                      <a:pt x="5522" y="16"/>
                      <a:pt x="5471" y="49"/>
                    </a:cubicBezTo>
                    <a:lnTo>
                      <a:pt x="0" y="8588"/>
                    </a:lnTo>
                    <a:lnTo>
                      <a:pt x="7039" y="15293"/>
                    </a:lnTo>
                    <a:lnTo>
                      <a:pt x="15879" y="10623"/>
                    </a:lnTo>
                    <a:cubicBezTo>
                      <a:pt x="15919" y="10082"/>
                      <a:pt x="13917" y="9974"/>
                      <a:pt x="12310" y="9974"/>
                    </a:cubicBezTo>
                    <a:cubicBezTo>
                      <a:pt x="11238" y="9974"/>
                      <a:pt x="10341" y="10022"/>
                      <a:pt x="10341" y="10022"/>
                    </a:cubicBezTo>
                    <a:cubicBezTo>
                      <a:pt x="10341" y="10022"/>
                      <a:pt x="13677" y="4185"/>
                      <a:pt x="12943" y="3418"/>
                    </a:cubicBezTo>
                    <a:cubicBezTo>
                      <a:pt x="12865" y="3336"/>
                      <a:pt x="12739" y="3300"/>
                      <a:pt x="12576" y="3300"/>
                    </a:cubicBezTo>
                    <a:cubicBezTo>
                      <a:pt x="11198" y="3300"/>
                      <a:pt x="7172" y="5886"/>
                      <a:pt x="7172" y="5886"/>
                    </a:cubicBezTo>
                    <a:cubicBezTo>
                      <a:pt x="7172" y="5886"/>
                      <a:pt x="6569"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5790150" y="565025"/>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5" y="3669"/>
                      <a:pt x="3669" y="2835"/>
                      <a:pt x="3669" y="1835"/>
                    </a:cubicBezTo>
                    <a:cubicBezTo>
                      <a:pt x="3669" y="834"/>
                      <a:pt x="2835"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8" name="Google Shape;1438;p57"/>
          <p:cNvSpPr txBox="1">
            <a:spLocks noGrp="1"/>
          </p:cNvSpPr>
          <p:nvPr>
            <p:ph type="subTitle" idx="1"/>
          </p:nvPr>
        </p:nvSpPr>
        <p:spPr>
          <a:xfrm>
            <a:off x="2270400" y="3037800"/>
            <a:ext cx="46032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grpSp>
        <p:nvGrpSpPr>
          <p:cNvPr id="1443" name="Google Shape;1443;p58"/>
          <p:cNvGrpSpPr/>
          <p:nvPr/>
        </p:nvGrpSpPr>
        <p:grpSpPr>
          <a:xfrm>
            <a:off x="4007407" y="1344513"/>
            <a:ext cx="2635462" cy="157300"/>
            <a:chOff x="4007407" y="1344513"/>
            <a:chExt cx="2635462" cy="157300"/>
          </a:xfrm>
        </p:grpSpPr>
        <p:sp>
          <p:nvSpPr>
            <p:cNvPr id="1444" name="Google Shape;1444;p58"/>
            <p:cNvSpPr/>
            <p:nvPr/>
          </p:nvSpPr>
          <p:spPr>
            <a:xfrm>
              <a:off x="4007407" y="13445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511395" y="1381738"/>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5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EMAIL MARKETING</a:t>
            </a:r>
            <a:endParaRPr/>
          </a:p>
        </p:txBody>
      </p:sp>
      <p:sp>
        <p:nvSpPr>
          <p:cNvPr id="1447" name="Google Shape;1447;p58"/>
          <p:cNvSpPr/>
          <p:nvPr/>
        </p:nvSpPr>
        <p:spPr>
          <a:xfrm>
            <a:off x="1282754" y="2872850"/>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3133279" y="2110850"/>
            <a:ext cx="1026900" cy="10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4983821" y="2872850"/>
            <a:ext cx="1026900" cy="10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834346" y="2110850"/>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1" name="Google Shape;1451;p58"/>
          <p:cNvCxnSpPr>
            <a:stCxn id="1447" idx="6"/>
            <a:endCxn id="1448" idx="2"/>
          </p:cNvCxnSpPr>
          <p:nvPr/>
        </p:nvCxnSpPr>
        <p:spPr>
          <a:xfrm rot="10800000" flipH="1">
            <a:off x="2309654" y="2624300"/>
            <a:ext cx="823500" cy="762000"/>
          </a:xfrm>
          <a:prstGeom prst="curvedConnector3">
            <a:avLst>
              <a:gd name="adj1" fmla="val 50008"/>
            </a:avLst>
          </a:prstGeom>
          <a:noFill/>
          <a:ln w="19050" cap="rnd" cmpd="sng">
            <a:solidFill>
              <a:schemeClr val="lt1"/>
            </a:solidFill>
            <a:prstDash val="solid"/>
            <a:round/>
            <a:headEnd type="none" w="med" len="med"/>
            <a:tailEnd type="none" w="med" len="med"/>
          </a:ln>
        </p:spPr>
      </p:cxnSp>
      <p:cxnSp>
        <p:nvCxnSpPr>
          <p:cNvPr id="1452" name="Google Shape;1452;p58"/>
          <p:cNvCxnSpPr>
            <a:stCxn id="1448" idx="6"/>
            <a:endCxn id="1449" idx="2"/>
          </p:cNvCxnSpPr>
          <p:nvPr/>
        </p:nvCxnSpPr>
        <p:spPr>
          <a:xfrm>
            <a:off x="4160179" y="2624300"/>
            <a:ext cx="823500" cy="762000"/>
          </a:xfrm>
          <a:prstGeom prst="curvedConnector3">
            <a:avLst>
              <a:gd name="adj1" fmla="val 50009"/>
            </a:avLst>
          </a:prstGeom>
          <a:noFill/>
          <a:ln w="19050" cap="rnd" cmpd="sng">
            <a:solidFill>
              <a:schemeClr val="lt1"/>
            </a:solidFill>
            <a:prstDash val="solid"/>
            <a:round/>
            <a:headEnd type="none" w="med" len="med"/>
            <a:tailEnd type="none" w="med" len="med"/>
          </a:ln>
        </p:spPr>
      </p:cxnSp>
      <p:cxnSp>
        <p:nvCxnSpPr>
          <p:cNvPr id="1453" name="Google Shape;1453;p58"/>
          <p:cNvCxnSpPr>
            <a:stCxn id="1449" idx="6"/>
            <a:endCxn id="1450" idx="2"/>
          </p:cNvCxnSpPr>
          <p:nvPr/>
        </p:nvCxnSpPr>
        <p:spPr>
          <a:xfrm rot="10800000" flipH="1">
            <a:off x="6010721" y="2624300"/>
            <a:ext cx="823500" cy="762000"/>
          </a:xfrm>
          <a:prstGeom prst="curvedConnector3">
            <a:avLst>
              <a:gd name="adj1" fmla="val 50008"/>
            </a:avLst>
          </a:prstGeom>
          <a:noFill/>
          <a:ln w="19050" cap="rnd" cmpd="sng">
            <a:solidFill>
              <a:schemeClr val="lt1"/>
            </a:solidFill>
            <a:prstDash val="solid"/>
            <a:round/>
            <a:headEnd type="none" w="med" len="med"/>
            <a:tailEnd type="none" w="med" len="med"/>
          </a:ln>
        </p:spPr>
      </p:cxnSp>
      <p:sp>
        <p:nvSpPr>
          <p:cNvPr id="1454" name="Google Shape;1454;p58"/>
          <p:cNvSpPr txBox="1"/>
          <p:nvPr/>
        </p:nvSpPr>
        <p:spPr>
          <a:xfrm>
            <a:off x="2810329" y="3810325"/>
            <a:ext cx="1672800" cy="5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Jupiter is the biggest planet</a:t>
            </a:r>
            <a:endParaRPr>
              <a:solidFill>
                <a:srgbClr val="FFFFFF"/>
              </a:solidFill>
              <a:latin typeface="Raleway Medium"/>
              <a:ea typeface="Raleway Medium"/>
              <a:cs typeface="Raleway Medium"/>
              <a:sym typeface="Raleway Medium"/>
            </a:endParaRPr>
          </a:p>
        </p:txBody>
      </p:sp>
      <p:sp>
        <p:nvSpPr>
          <p:cNvPr id="1455" name="Google Shape;1455;p58"/>
          <p:cNvSpPr txBox="1"/>
          <p:nvPr/>
        </p:nvSpPr>
        <p:spPr>
          <a:xfrm>
            <a:off x="2810329" y="337742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JUPITER</a:t>
            </a:r>
            <a:endParaRPr sz="2400">
              <a:solidFill>
                <a:srgbClr val="FFFFFF"/>
              </a:solidFill>
              <a:latin typeface="Staatliches"/>
              <a:ea typeface="Staatliches"/>
              <a:cs typeface="Staatliches"/>
              <a:sym typeface="Staatliches"/>
            </a:endParaRPr>
          </a:p>
        </p:txBody>
      </p:sp>
      <p:sp>
        <p:nvSpPr>
          <p:cNvPr id="1456" name="Google Shape;1456;p58"/>
          <p:cNvSpPr txBox="1"/>
          <p:nvPr/>
        </p:nvSpPr>
        <p:spPr>
          <a:xfrm>
            <a:off x="959804" y="1985375"/>
            <a:ext cx="16728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Venus has a beautiful name</a:t>
            </a:r>
            <a:endParaRPr>
              <a:solidFill>
                <a:srgbClr val="FFFFFF"/>
              </a:solidFill>
              <a:latin typeface="Raleway Medium"/>
              <a:ea typeface="Raleway Medium"/>
              <a:cs typeface="Raleway Medium"/>
              <a:sym typeface="Raleway Medium"/>
            </a:endParaRPr>
          </a:p>
        </p:txBody>
      </p:sp>
      <p:sp>
        <p:nvSpPr>
          <p:cNvPr id="1457" name="Google Shape;1457;p58"/>
          <p:cNvSpPr txBox="1"/>
          <p:nvPr/>
        </p:nvSpPr>
        <p:spPr>
          <a:xfrm>
            <a:off x="959804" y="155247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VENUS</a:t>
            </a:r>
            <a:endParaRPr sz="2400">
              <a:solidFill>
                <a:srgbClr val="FFFFFF"/>
              </a:solidFill>
              <a:latin typeface="Staatliches"/>
              <a:ea typeface="Staatliches"/>
              <a:cs typeface="Staatliches"/>
              <a:sym typeface="Staatliches"/>
            </a:endParaRPr>
          </a:p>
        </p:txBody>
      </p:sp>
      <p:sp>
        <p:nvSpPr>
          <p:cNvPr id="1458" name="Google Shape;1458;p58"/>
          <p:cNvSpPr txBox="1"/>
          <p:nvPr/>
        </p:nvSpPr>
        <p:spPr>
          <a:xfrm>
            <a:off x="4660871" y="1985375"/>
            <a:ext cx="16728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Mars is actually a very cold place</a:t>
            </a:r>
            <a:endParaRPr>
              <a:solidFill>
                <a:srgbClr val="FFFFFF"/>
              </a:solidFill>
              <a:latin typeface="Raleway Medium"/>
              <a:ea typeface="Raleway Medium"/>
              <a:cs typeface="Raleway Medium"/>
              <a:sym typeface="Raleway Medium"/>
            </a:endParaRPr>
          </a:p>
        </p:txBody>
      </p:sp>
      <p:sp>
        <p:nvSpPr>
          <p:cNvPr id="1459" name="Google Shape;1459;p58"/>
          <p:cNvSpPr txBox="1"/>
          <p:nvPr/>
        </p:nvSpPr>
        <p:spPr>
          <a:xfrm>
            <a:off x="4660871" y="155247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MARS</a:t>
            </a:r>
            <a:endParaRPr sz="2400">
              <a:solidFill>
                <a:srgbClr val="FFFFFF"/>
              </a:solidFill>
              <a:latin typeface="Staatliches"/>
              <a:ea typeface="Staatliches"/>
              <a:cs typeface="Staatliches"/>
              <a:sym typeface="Staatliches"/>
            </a:endParaRPr>
          </a:p>
        </p:txBody>
      </p:sp>
      <p:sp>
        <p:nvSpPr>
          <p:cNvPr id="1460" name="Google Shape;1460;p58"/>
          <p:cNvSpPr txBox="1"/>
          <p:nvPr/>
        </p:nvSpPr>
        <p:spPr>
          <a:xfrm>
            <a:off x="6511396" y="3817601"/>
            <a:ext cx="1672800" cy="5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It’s the closest planet to the Sun</a:t>
            </a:r>
            <a:endParaRPr>
              <a:solidFill>
                <a:srgbClr val="FFFFFF"/>
              </a:solidFill>
              <a:latin typeface="Raleway Medium"/>
              <a:ea typeface="Raleway Medium"/>
              <a:cs typeface="Raleway Medium"/>
              <a:sym typeface="Raleway Medium"/>
            </a:endParaRPr>
          </a:p>
        </p:txBody>
      </p:sp>
      <p:sp>
        <p:nvSpPr>
          <p:cNvPr id="1461" name="Google Shape;1461;p58"/>
          <p:cNvSpPr txBox="1"/>
          <p:nvPr/>
        </p:nvSpPr>
        <p:spPr>
          <a:xfrm>
            <a:off x="6511396" y="3386300"/>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MERCURY</a:t>
            </a:r>
            <a:endParaRPr sz="2400">
              <a:solidFill>
                <a:srgbClr val="FFFFFF"/>
              </a:solidFill>
              <a:latin typeface="Staatliches"/>
              <a:ea typeface="Staatliches"/>
              <a:cs typeface="Staatliches"/>
              <a:sym typeface="Staatliches"/>
            </a:endParaRPr>
          </a:p>
        </p:txBody>
      </p:sp>
      <p:grpSp>
        <p:nvGrpSpPr>
          <p:cNvPr id="1462" name="Google Shape;1462;p58"/>
          <p:cNvGrpSpPr/>
          <p:nvPr/>
        </p:nvGrpSpPr>
        <p:grpSpPr>
          <a:xfrm>
            <a:off x="7086303" y="2362657"/>
            <a:ext cx="522986" cy="523286"/>
            <a:chOff x="6329050" y="3257675"/>
            <a:chExt cx="523300" cy="523600"/>
          </a:xfrm>
        </p:grpSpPr>
        <p:sp>
          <p:nvSpPr>
            <p:cNvPr id="1463" name="Google Shape;1463;p58"/>
            <p:cNvSpPr/>
            <p:nvPr/>
          </p:nvSpPr>
          <p:spPr>
            <a:xfrm>
              <a:off x="6329050" y="3257675"/>
              <a:ext cx="459900" cy="460200"/>
            </a:xfrm>
            <a:custGeom>
              <a:avLst/>
              <a:gdLst/>
              <a:ahLst/>
              <a:cxnLst/>
              <a:rect l="l" t="t" r="r" b="b"/>
              <a:pathLst>
                <a:path w="18396" h="18408" extrusionOk="0">
                  <a:moveTo>
                    <a:pt x="9192" y="0"/>
                  </a:moveTo>
                  <a:cubicBezTo>
                    <a:pt x="4120" y="0"/>
                    <a:pt x="1" y="4132"/>
                    <a:pt x="1" y="9204"/>
                  </a:cubicBezTo>
                  <a:cubicBezTo>
                    <a:pt x="1" y="14276"/>
                    <a:pt x="4120" y="18407"/>
                    <a:pt x="9192" y="18407"/>
                  </a:cubicBezTo>
                  <a:cubicBezTo>
                    <a:pt x="10883" y="18407"/>
                    <a:pt x="12514" y="17943"/>
                    <a:pt x="13943" y="17086"/>
                  </a:cubicBezTo>
                  <a:lnTo>
                    <a:pt x="13419" y="14466"/>
                  </a:lnTo>
                  <a:cubicBezTo>
                    <a:pt x="12264" y="15395"/>
                    <a:pt x="10788" y="15955"/>
                    <a:pt x="9192" y="15955"/>
                  </a:cubicBezTo>
                  <a:cubicBezTo>
                    <a:pt x="5477" y="15955"/>
                    <a:pt x="2453" y="12919"/>
                    <a:pt x="2453" y="9204"/>
                  </a:cubicBezTo>
                  <a:cubicBezTo>
                    <a:pt x="2453" y="5477"/>
                    <a:pt x="5477" y="2453"/>
                    <a:pt x="9192" y="2453"/>
                  </a:cubicBezTo>
                  <a:cubicBezTo>
                    <a:pt x="12919" y="2453"/>
                    <a:pt x="15943" y="5477"/>
                    <a:pt x="15943" y="9204"/>
                  </a:cubicBezTo>
                  <a:cubicBezTo>
                    <a:pt x="15943" y="10799"/>
                    <a:pt x="15383" y="12264"/>
                    <a:pt x="14455" y="13419"/>
                  </a:cubicBezTo>
                  <a:lnTo>
                    <a:pt x="17074" y="13943"/>
                  </a:lnTo>
                  <a:cubicBezTo>
                    <a:pt x="17931" y="12526"/>
                    <a:pt x="18396" y="10883"/>
                    <a:pt x="18396" y="9204"/>
                  </a:cubicBezTo>
                  <a:cubicBezTo>
                    <a:pt x="18396" y="4132"/>
                    <a:pt x="14276"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482350" y="3410975"/>
              <a:ext cx="153325" cy="153600"/>
            </a:xfrm>
            <a:custGeom>
              <a:avLst/>
              <a:gdLst/>
              <a:ahLst/>
              <a:cxnLst/>
              <a:rect l="l" t="t" r="r" b="b"/>
              <a:pathLst>
                <a:path w="6133" h="6144" extrusionOk="0">
                  <a:moveTo>
                    <a:pt x="3060" y="0"/>
                  </a:moveTo>
                  <a:cubicBezTo>
                    <a:pt x="1370" y="0"/>
                    <a:pt x="0" y="1381"/>
                    <a:pt x="0" y="3072"/>
                  </a:cubicBezTo>
                  <a:cubicBezTo>
                    <a:pt x="0" y="4763"/>
                    <a:pt x="1370" y="6144"/>
                    <a:pt x="3060" y="6144"/>
                  </a:cubicBezTo>
                  <a:cubicBezTo>
                    <a:pt x="3691" y="6144"/>
                    <a:pt x="4275" y="5953"/>
                    <a:pt x="4751" y="5632"/>
                  </a:cubicBezTo>
                  <a:lnTo>
                    <a:pt x="3858" y="4727"/>
                  </a:lnTo>
                  <a:lnTo>
                    <a:pt x="3870" y="4715"/>
                  </a:lnTo>
                  <a:lnTo>
                    <a:pt x="3870" y="4715"/>
                  </a:lnTo>
                  <a:cubicBezTo>
                    <a:pt x="3632" y="4834"/>
                    <a:pt x="3358" y="4905"/>
                    <a:pt x="3060" y="4905"/>
                  </a:cubicBezTo>
                  <a:cubicBezTo>
                    <a:pt x="2048" y="4905"/>
                    <a:pt x="1227" y="4084"/>
                    <a:pt x="1227" y="3072"/>
                  </a:cubicBezTo>
                  <a:cubicBezTo>
                    <a:pt x="1227" y="2048"/>
                    <a:pt x="2048" y="1226"/>
                    <a:pt x="3060" y="1226"/>
                  </a:cubicBezTo>
                  <a:cubicBezTo>
                    <a:pt x="4084" y="1226"/>
                    <a:pt x="4906" y="2048"/>
                    <a:pt x="4906" y="3072"/>
                  </a:cubicBezTo>
                  <a:cubicBezTo>
                    <a:pt x="4906" y="3358"/>
                    <a:pt x="4834" y="3632"/>
                    <a:pt x="4715" y="3882"/>
                  </a:cubicBezTo>
                  <a:lnTo>
                    <a:pt x="4727" y="3870"/>
                  </a:lnTo>
                  <a:lnTo>
                    <a:pt x="5620" y="4763"/>
                  </a:lnTo>
                  <a:cubicBezTo>
                    <a:pt x="5942" y="4274"/>
                    <a:pt x="6132" y="3691"/>
                    <a:pt x="6132" y="3072"/>
                  </a:cubicBezTo>
                  <a:cubicBezTo>
                    <a:pt x="6132" y="1381"/>
                    <a:pt x="4751"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421025" y="3349650"/>
              <a:ext cx="275950" cy="276250"/>
            </a:xfrm>
            <a:custGeom>
              <a:avLst/>
              <a:gdLst/>
              <a:ahLst/>
              <a:cxnLst/>
              <a:rect l="l" t="t" r="r" b="b"/>
              <a:pathLst>
                <a:path w="11038" h="11050" extrusionOk="0">
                  <a:moveTo>
                    <a:pt x="5513" y="0"/>
                  </a:moveTo>
                  <a:cubicBezTo>
                    <a:pt x="2477" y="0"/>
                    <a:pt x="1" y="2477"/>
                    <a:pt x="1" y="5525"/>
                  </a:cubicBezTo>
                  <a:cubicBezTo>
                    <a:pt x="1" y="8573"/>
                    <a:pt x="2477" y="11049"/>
                    <a:pt x="5513" y="11049"/>
                  </a:cubicBezTo>
                  <a:cubicBezTo>
                    <a:pt x="6823" y="11049"/>
                    <a:pt x="8002" y="10573"/>
                    <a:pt x="8942" y="9823"/>
                  </a:cubicBezTo>
                  <a:lnTo>
                    <a:pt x="8073" y="8954"/>
                  </a:lnTo>
                  <a:cubicBezTo>
                    <a:pt x="7359" y="9490"/>
                    <a:pt x="6478" y="9823"/>
                    <a:pt x="5513" y="9823"/>
                  </a:cubicBezTo>
                  <a:cubicBezTo>
                    <a:pt x="3156" y="9823"/>
                    <a:pt x="1227" y="7894"/>
                    <a:pt x="1227" y="5525"/>
                  </a:cubicBezTo>
                  <a:cubicBezTo>
                    <a:pt x="1227" y="3156"/>
                    <a:pt x="3156" y="1227"/>
                    <a:pt x="5513" y="1227"/>
                  </a:cubicBezTo>
                  <a:cubicBezTo>
                    <a:pt x="7883" y="1227"/>
                    <a:pt x="9811" y="3156"/>
                    <a:pt x="9811" y="5525"/>
                  </a:cubicBezTo>
                  <a:cubicBezTo>
                    <a:pt x="9811" y="6489"/>
                    <a:pt x="9478" y="7370"/>
                    <a:pt x="8942" y="8085"/>
                  </a:cubicBezTo>
                  <a:lnTo>
                    <a:pt x="9811" y="8954"/>
                  </a:lnTo>
                  <a:cubicBezTo>
                    <a:pt x="10573" y="8001"/>
                    <a:pt x="11038" y="6823"/>
                    <a:pt x="11038" y="5525"/>
                  </a:cubicBezTo>
                  <a:cubicBezTo>
                    <a:pt x="11038" y="2477"/>
                    <a:pt x="8561" y="0"/>
                    <a:pt x="5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543675" y="3472275"/>
              <a:ext cx="30675" cy="30700"/>
            </a:xfrm>
            <a:custGeom>
              <a:avLst/>
              <a:gdLst/>
              <a:ahLst/>
              <a:cxnLst/>
              <a:rect l="l" t="t" r="r" b="b"/>
              <a:pathLst>
                <a:path w="1227" h="1228" extrusionOk="0">
                  <a:moveTo>
                    <a:pt x="607" y="1"/>
                  </a:moveTo>
                  <a:cubicBezTo>
                    <a:pt x="274" y="1"/>
                    <a:pt x="0" y="287"/>
                    <a:pt x="0" y="620"/>
                  </a:cubicBezTo>
                  <a:cubicBezTo>
                    <a:pt x="0" y="953"/>
                    <a:pt x="274" y="1227"/>
                    <a:pt x="607" y="1227"/>
                  </a:cubicBezTo>
                  <a:cubicBezTo>
                    <a:pt x="953" y="1227"/>
                    <a:pt x="1226" y="953"/>
                    <a:pt x="1226" y="620"/>
                  </a:cubicBezTo>
                  <a:cubicBezTo>
                    <a:pt x="1226" y="287"/>
                    <a:pt x="953"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696950" y="3625875"/>
              <a:ext cx="155400" cy="155400"/>
            </a:xfrm>
            <a:custGeom>
              <a:avLst/>
              <a:gdLst/>
              <a:ahLst/>
              <a:cxnLst/>
              <a:rect l="l" t="t" r="r" b="b"/>
              <a:pathLst>
                <a:path w="6216" h="6216" extrusionOk="0">
                  <a:moveTo>
                    <a:pt x="1" y="0"/>
                  </a:moveTo>
                  <a:lnTo>
                    <a:pt x="1310" y="6215"/>
                  </a:lnTo>
                  <a:lnTo>
                    <a:pt x="3763" y="6215"/>
                  </a:lnTo>
                  <a:lnTo>
                    <a:pt x="3763" y="4632"/>
                  </a:lnTo>
                  <a:lnTo>
                    <a:pt x="5168" y="6037"/>
                  </a:lnTo>
                  <a:lnTo>
                    <a:pt x="6037" y="5168"/>
                  </a:lnTo>
                  <a:lnTo>
                    <a:pt x="4632" y="3763"/>
                  </a:lnTo>
                  <a:lnTo>
                    <a:pt x="6216" y="3763"/>
                  </a:lnTo>
                  <a:lnTo>
                    <a:pt x="6216" y="13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58"/>
          <p:cNvGrpSpPr/>
          <p:nvPr/>
        </p:nvGrpSpPr>
        <p:grpSpPr>
          <a:xfrm>
            <a:off x="5235629" y="3124807"/>
            <a:ext cx="523286" cy="522986"/>
            <a:chOff x="5655450" y="2547175"/>
            <a:chExt cx="523600" cy="523300"/>
          </a:xfrm>
        </p:grpSpPr>
        <p:sp>
          <p:nvSpPr>
            <p:cNvPr id="1469" name="Google Shape;1469;p58"/>
            <p:cNvSpPr/>
            <p:nvPr/>
          </p:nvSpPr>
          <p:spPr>
            <a:xfrm>
              <a:off x="5655450" y="2547175"/>
              <a:ext cx="338475" cy="62225"/>
            </a:xfrm>
            <a:custGeom>
              <a:avLst/>
              <a:gdLst/>
              <a:ahLst/>
              <a:cxnLst/>
              <a:rect l="l" t="t" r="r" b="b"/>
              <a:pathLst>
                <a:path w="13539" h="2489" extrusionOk="0">
                  <a:moveTo>
                    <a:pt x="1" y="0"/>
                  </a:moveTo>
                  <a:lnTo>
                    <a:pt x="1" y="2489"/>
                  </a:lnTo>
                  <a:lnTo>
                    <a:pt x="13538" y="2489"/>
                  </a:lnTo>
                  <a:lnTo>
                    <a:pt x="13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5655450" y="2640050"/>
              <a:ext cx="338475" cy="306900"/>
            </a:xfrm>
            <a:custGeom>
              <a:avLst/>
              <a:gdLst/>
              <a:ahLst/>
              <a:cxnLst/>
              <a:rect l="l" t="t" r="r" b="b"/>
              <a:pathLst>
                <a:path w="13539" h="12276" extrusionOk="0">
                  <a:moveTo>
                    <a:pt x="1" y="0"/>
                  </a:moveTo>
                  <a:lnTo>
                    <a:pt x="1" y="12275"/>
                  </a:lnTo>
                  <a:lnTo>
                    <a:pt x="13538" y="12275"/>
                  </a:lnTo>
                  <a:lnTo>
                    <a:pt x="13538" y="11049"/>
                  </a:lnTo>
                  <a:lnTo>
                    <a:pt x="9859" y="11049"/>
                  </a:lnTo>
                  <a:lnTo>
                    <a:pt x="9859" y="1226"/>
                  </a:lnTo>
                  <a:lnTo>
                    <a:pt x="13538" y="1226"/>
                  </a:lnTo>
                  <a:lnTo>
                    <a:pt x="13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5655450" y="2977575"/>
              <a:ext cx="338475" cy="92900"/>
            </a:xfrm>
            <a:custGeom>
              <a:avLst/>
              <a:gdLst/>
              <a:ahLst/>
              <a:cxnLst/>
              <a:rect l="l" t="t" r="r" b="b"/>
              <a:pathLst>
                <a:path w="13539" h="3716" extrusionOk="0">
                  <a:moveTo>
                    <a:pt x="1" y="1"/>
                  </a:moveTo>
                  <a:lnTo>
                    <a:pt x="1" y="3715"/>
                  </a:lnTo>
                  <a:lnTo>
                    <a:pt x="13538" y="3715"/>
                  </a:lnTo>
                  <a:lnTo>
                    <a:pt x="13538" y="1"/>
                  </a:lnTo>
                  <a:lnTo>
                    <a:pt x="7406" y="1"/>
                  </a:lnTo>
                  <a:lnTo>
                    <a:pt x="7406" y="1227"/>
                  </a:lnTo>
                  <a:lnTo>
                    <a:pt x="6180" y="1227"/>
                  </a:lnTo>
                  <a:lnTo>
                    <a:pt x="6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5932575" y="2701350"/>
              <a:ext cx="246475" cy="267325"/>
            </a:xfrm>
            <a:custGeom>
              <a:avLst/>
              <a:gdLst/>
              <a:ahLst/>
              <a:cxnLst/>
              <a:rect l="l" t="t" r="r" b="b"/>
              <a:pathLst>
                <a:path w="9859" h="10693" extrusionOk="0">
                  <a:moveTo>
                    <a:pt x="3072" y="3072"/>
                  </a:moveTo>
                  <a:lnTo>
                    <a:pt x="3072" y="4299"/>
                  </a:lnTo>
                  <a:lnTo>
                    <a:pt x="1846" y="4299"/>
                  </a:lnTo>
                  <a:lnTo>
                    <a:pt x="1846" y="3072"/>
                  </a:lnTo>
                  <a:close/>
                  <a:moveTo>
                    <a:pt x="5525" y="3072"/>
                  </a:moveTo>
                  <a:lnTo>
                    <a:pt x="5525" y="4299"/>
                  </a:lnTo>
                  <a:lnTo>
                    <a:pt x="4299" y="4299"/>
                  </a:lnTo>
                  <a:lnTo>
                    <a:pt x="4299" y="3072"/>
                  </a:lnTo>
                  <a:close/>
                  <a:moveTo>
                    <a:pt x="7978" y="3072"/>
                  </a:moveTo>
                  <a:lnTo>
                    <a:pt x="7978" y="4299"/>
                  </a:lnTo>
                  <a:lnTo>
                    <a:pt x="6751" y="4299"/>
                  </a:lnTo>
                  <a:lnTo>
                    <a:pt x="6751" y="3072"/>
                  </a:lnTo>
                  <a:close/>
                  <a:moveTo>
                    <a:pt x="0" y="1"/>
                  </a:moveTo>
                  <a:lnTo>
                    <a:pt x="0" y="7371"/>
                  </a:lnTo>
                  <a:lnTo>
                    <a:pt x="3680" y="7371"/>
                  </a:lnTo>
                  <a:lnTo>
                    <a:pt x="3680" y="10692"/>
                  </a:lnTo>
                  <a:lnTo>
                    <a:pt x="7001" y="7371"/>
                  </a:lnTo>
                  <a:lnTo>
                    <a:pt x="9859" y="7371"/>
                  </a:lnTo>
                  <a:lnTo>
                    <a:pt x="9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8"/>
          <p:cNvGrpSpPr/>
          <p:nvPr/>
        </p:nvGrpSpPr>
        <p:grpSpPr>
          <a:xfrm>
            <a:off x="3385236" y="2362807"/>
            <a:ext cx="522986" cy="522986"/>
            <a:chOff x="4446375" y="2547175"/>
            <a:chExt cx="523300" cy="523300"/>
          </a:xfrm>
        </p:grpSpPr>
        <p:sp>
          <p:nvSpPr>
            <p:cNvPr id="1474" name="Google Shape;1474;p58"/>
            <p:cNvSpPr/>
            <p:nvPr/>
          </p:nvSpPr>
          <p:spPr>
            <a:xfrm>
              <a:off x="4461550" y="2854950"/>
              <a:ext cx="123850" cy="122650"/>
            </a:xfrm>
            <a:custGeom>
              <a:avLst/>
              <a:gdLst/>
              <a:ahLst/>
              <a:cxnLst/>
              <a:rect l="l" t="t" r="r" b="b"/>
              <a:pathLst>
                <a:path w="4954" h="4906" extrusionOk="0">
                  <a:moveTo>
                    <a:pt x="2489" y="0"/>
                  </a:moveTo>
                  <a:cubicBezTo>
                    <a:pt x="1144" y="0"/>
                    <a:pt x="1" y="1096"/>
                    <a:pt x="1" y="2453"/>
                  </a:cubicBezTo>
                  <a:cubicBezTo>
                    <a:pt x="1" y="3798"/>
                    <a:pt x="1144" y="4906"/>
                    <a:pt x="2489" y="4906"/>
                  </a:cubicBezTo>
                  <a:cubicBezTo>
                    <a:pt x="3847" y="4906"/>
                    <a:pt x="4954" y="3798"/>
                    <a:pt x="4954" y="2453"/>
                  </a:cubicBezTo>
                  <a:cubicBezTo>
                    <a:pt x="4954" y="1096"/>
                    <a:pt x="3847"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4661875" y="2762675"/>
              <a:ext cx="122950" cy="61350"/>
            </a:xfrm>
            <a:custGeom>
              <a:avLst/>
              <a:gdLst/>
              <a:ahLst/>
              <a:cxnLst/>
              <a:rect l="l" t="t" r="r" b="b"/>
              <a:pathLst>
                <a:path w="4918" h="2454" extrusionOk="0">
                  <a:moveTo>
                    <a:pt x="1846" y="0"/>
                  </a:moveTo>
                  <a:cubicBezTo>
                    <a:pt x="834" y="0"/>
                    <a:pt x="1" y="834"/>
                    <a:pt x="1" y="1846"/>
                  </a:cubicBezTo>
                  <a:lnTo>
                    <a:pt x="1" y="2453"/>
                  </a:lnTo>
                  <a:lnTo>
                    <a:pt x="4918" y="2453"/>
                  </a:lnTo>
                  <a:lnTo>
                    <a:pt x="4918" y="1846"/>
                  </a:lnTo>
                  <a:cubicBezTo>
                    <a:pt x="4918" y="834"/>
                    <a:pt x="4085" y="0"/>
                    <a:pt x="3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539250" y="2547175"/>
              <a:ext cx="368225" cy="276850"/>
            </a:xfrm>
            <a:custGeom>
              <a:avLst/>
              <a:gdLst/>
              <a:ahLst/>
              <a:cxnLst/>
              <a:rect l="l" t="t" r="r" b="b"/>
              <a:pathLst>
                <a:path w="14729" h="11074" extrusionOk="0">
                  <a:moveTo>
                    <a:pt x="0" y="0"/>
                  </a:moveTo>
                  <a:lnTo>
                    <a:pt x="0" y="11073"/>
                  </a:lnTo>
                  <a:lnTo>
                    <a:pt x="3679" y="11073"/>
                  </a:lnTo>
                  <a:lnTo>
                    <a:pt x="3679" y="10466"/>
                  </a:lnTo>
                  <a:cubicBezTo>
                    <a:pt x="3679" y="8775"/>
                    <a:pt x="5060" y="7394"/>
                    <a:pt x="6751" y="7394"/>
                  </a:cubicBezTo>
                  <a:lnTo>
                    <a:pt x="7358" y="7394"/>
                  </a:lnTo>
                  <a:cubicBezTo>
                    <a:pt x="6013" y="7394"/>
                    <a:pt x="4906" y="6299"/>
                    <a:pt x="4906" y="4941"/>
                  </a:cubicBezTo>
                  <a:cubicBezTo>
                    <a:pt x="4906" y="3596"/>
                    <a:pt x="6013" y="2489"/>
                    <a:pt x="7358" y="2489"/>
                  </a:cubicBezTo>
                  <a:cubicBezTo>
                    <a:pt x="8716" y="2489"/>
                    <a:pt x="9811" y="3596"/>
                    <a:pt x="9811" y="4941"/>
                  </a:cubicBezTo>
                  <a:cubicBezTo>
                    <a:pt x="9811" y="6299"/>
                    <a:pt x="8716" y="7394"/>
                    <a:pt x="7358" y="7394"/>
                  </a:cubicBezTo>
                  <a:lnTo>
                    <a:pt x="7978" y="7394"/>
                  </a:lnTo>
                  <a:cubicBezTo>
                    <a:pt x="9668" y="7394"/>
                    <a:pt x="11037" y="8775"/>
                    <a:pt x="11037" y="10466"/>
                  </a:cubicBezTo>
                  <a:lnTo>
                    <a:pt x="11037" y="11073"/>
                  </a:lnTo>
                  <a:lnTo>
                    <a:pt x="14728" y="11073"/>
                  </a:lnTo>
                  <a:lnTo>
                    <a:pt x="14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92550" y="2640050"/>
              <a:ext cx="61625" cy="61325"/>
            </a:xfrm>
            <a:custGeom>
              <a:avLst/>
              <a:gdLst/>
              <a:ahLst/>
              <a:cxnLst/>
              <a:rect l="l" t="t" r="r" b="b"/>
              <a:pathLst>
                <a:path w="2465" h="2453" extrusionOk="0">
                  <a:moveTo>
                    <a:pt x="1226" y="0"/>
                  </a:moveTo>
                  <a:cubicBezTo>
                    <a:pt x="560" y="0"/>
                    <a:pt x="0" y="548"/>
                    <a:pt x="0" y="1226"/>
                  </a:cubicBezTo>
                  <a:cubicBezTo>
                    <a:pt x="0" y="1905"/>
                    <a:pt x="560" y="2453"/>
                    <a:pt x="1226" y="2453"/>
                  </a:cubicBezTo>
                  <a:cubicBezTo>
                    <a:pt x="1905" y="2453"/>
                    <a:pt x="2453" y="1905"/>
                    <a:pt x="2453" y="1226"/>
                  </a:cubicBezTo>
                  <a:cubicBezTo>
                    <a:pt x="2465" y="548"/>
                    <a:pt x="1905"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446375" y="2977575"/>
              <a:ext cx="154200" cy="92900"/>
            </a:xfrm>
            <a:custGeom>
              <a:avLst/>
              <a:gdLst/>
              <a:ahLst/>
              <a:cxnLst/>
              <a:rect l="l" t="t" r="r" b="b"/>
              <a:pathLst>
                <a:path w="6168" h="3716" extrusionOk="0">
                  <a:moveTo>
                    <a:pt x="2489" y="1"/>
                  </a:moveTo>
                  <a:cubicBezTo>
                    <a:pt x="1132" y="1"/>
                    <a:pt x="1" y="1096"/>
                    <a:pt x="1" y="2453"/>
                  </a:cubicBezTo>
                  <a:lnTo>
                    <a:pt x="1" y="3715"/>
                  </a:lnTo>
                  <a:lnTo>
                    <a:pt x="6168" y="3715"/>
                  </a:lnTo>
                  <a:lnTo>
                    <a:pt x="6168" y="2453"/>
                  </a:lnTo>
                  <a:cubicBezTo>
                    <a:pt x="6168" y="1096"/>
                    <a:pt x="5073"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4646700" y="2854950"/>
              <a:ext cx="122650" cy="122650"/>
            </a:xfrm>
            <a:custGeom>
              <a:avLst/>
              <a:gdLst/>
              <a:ahLst/>
              <a:cxnLst/>
              <a:rect l="l" t="t" r="r" b="b"/>
              <a:pathLst>
                <a:path w="4906" h="4906" extrusionOk="0">
                  <a:moveTo>
                    <a:pt x="2453" y="0"/>
                  </a:moveTo>
                  <a:cubicBezTo>
                    <a:pt x="1096" y="0"/>
                    <a:pt x="0" y="1096"/>
                    <a:pt x="0" y="2453"/>
                  </a:cubicBezTo>
                  <a:cubicBezTo>
                    <a:pt x="0" y="3798"/>
                    <a:pt x="1096" y="4906"/>
                    <a:pt x="2453" y="4906"/>
                  </a:cubicBezTo>
                  <a:cubicBezTo>
                    <a:pt x="3799" y="4906"/>
                    <a:pt x="4906" y="3798"/>
                    <a:pt x="4906" y="2453"/>
                  </a:cubicBezTo>
                  <a:cubicBezTo>
                    <a:pt x="4906" y="1096"/>
                    <a:pt x="3799"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4631225" y="2977575"/>
              <a:ext cx="153600" cy="92900"/>
            </a:xfrm>
            <a:custGeom>
              <a:avLst/>
              <a:gdLst/>
              <a:ahLst/>
              <a:cxnLst/>
              <a:rect l="l" t="t" r="r" b="b"/>
              <a:pathLst>
                <a:path w="6144" h="3716" extrusionOk="0">
                  <a:moveTo>
                    <a:pt x="2453" y="1"/>
                  </a:moveTo>
                  <a:cubicBezTo>
                    <a:pt x="1096" y="1"/>
                    <a:pt x="0" y="1096"/>
                    <a:pt x="0" y="2453"/>
                  </a:cubicBezTo>
                  <a:lnTo>
                    <a:pt x="0" y="3715"/>
                  </a:lnTo>
                  <a:lnTo>
                    <a:pt x="6144" y="3715"/>
                  </a:lnTo>
                  <a:lnTo>
                    <a:pt x="6144" y="2453"/>
                  </a:lnTo>
                  <a:cubicBezTo>
                    <a:pt x="6144" y="1096"/>
                    <a:pt x="5037" y="1"/>
                    <a:pt x="3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4830650" y="2854950"/>
              <a:ext cx="123850" cy="122650"/>
            </a:xfrm>
            <a:custGeom>
              <a:avLst/>
              <a:gdLst/>
              <a:ahLst/>
              <a:cxnLst/>
              <a:rect l="l" t="t" r="r" b="b"/>
              <a:pathLst>
                <a:path w="4954" h="4906" extrusionOk="0">
                  <a:moveTo>
                    <a:pt x="2453" y="0"/>
                  </a:moveTo>
                  <a:cubicBezTo>
                    <a:pt x="1108" y="0"/>
                    <a:pt x="1" y="1096"/>
                    <a:pt x="1" y="2453"/>
                  </a:cubicBezTo>
                  <a:cubicBezTo>
                    <a:pt x="1" y="3798"/>
                    <a:pt x="1108" y="4906"/>
                    <a:pt x="2453" y="4906"/>
                  </a:cubicBezTo>
                  <a:cubicBezTo>
                    <a:pt x="3811" y="4906"/>
                    <a:pt x="4954" y="3798"/>
                    <a:pt x="4954" y="2453"/>
                  </a:cubicBezTo>
                  <a:cubicBezTo>
                    <a:pt x="4954" y="1096"/>
                    <a:pt x="3811" y="0"/>
                    <a:pt x="2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4815475" y="2977575"/>
              <a:ext cx="154200" cy="92900"/>
            </a:xfrm>
            <a:custGeom>
              <a:avLst/>
              <a:gdLst/>
              <a:ahLst/>
              <a:cxnLst/>
              <a:rect l="l" t="t" r="r" b="b"/>
              <a:pathLst>
                <a:path w="6168" h="3716" extrusionOk="0">
                  <a:moveTo>
                    <a:pt x="2453" y="1"/>
                  </a:moveTo>
                  <a:cubicBezTo>
                    <a:pt x="1096" y="1"/>
                    <a:pt x="0" y="1096"/>
                    <a:pt x="0" y="2453"/>
                  </a:cubicBezTo>
                  <a:lnTo>
                    <a:pt x="0" y="3715"/>
                  </a:lnTo>
                  <a:lnTo>
                    <a:pt x="6168" y="3715"/>
                  </a:lnTo>
                  <a:lnTo>
                    <a:pt x="6168" y="2453"/>
                  </a:lnTo>
                  <a:cubicBezTo>
                    <a:pt x="6168" y="1096"/>
                    <a:pt x="5037" y="1"/>
                    <a:pt x="3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8"/>
          <p:cNvGrpSpPr/>
          <p:nvPr/>
        </p:nvGrpSpPr>
        <p:grpSpPr>
          <a:xfrm>
            <a:off x="1534561" y="3171654"/>
            <a:ext cx="523286" cy="429292"/>
            <a:chOff x="2515175" y="2595975"/>
            <a:chExt cx="523600" cy="429550"/>
          </a:xfrm>
        </p:grpSpPr>
        <p:sp>
          <p:nvSpPr>
            <p:cNvPr id="1484" name="Google Shape;1484;p58"/>
            <p:cNvSpPr/>
            <p:nvPr/>
          </p:nvSpPr>
          <p:spPr>
            <a:xfrm>
              <a:off x="2791400" y="2595975"/>
              <a:ext cx="186075" cy="368225"/>
            </a:xfrm>
            <a:custGeom>
              <a:avLst/>
              <a:gdLst/>
              <a:ahLst/>
              <a:cxnLst/>
              <a:rect l="l" t="t" r="r" b="b"/>
              <a:pathLst>
                <a:path w="7443" h="14729" extrusionOk="0">
                  <a:moveTo>
                    <a:pt x="6216" y="1"/>
                  </a:moveTo>
                  <a:lnTo>
                    <a:pt x="6216" y="1406"/>
                  </a:lnTo>
                  <a:lnTo>
                    <a:pt x="1" y="3454"/>
                  </a:lnTo>
                  <a:lnTo>
                    <a:pt x="1" y="11288"/>
                  </a:lnTo>
                  <a:lnTo>
                    <a:pt x="6216" y="13336"/>
                  </a:lnTo>
                  <a:lnTo>
                    <a:pt x="6216" y="14729"/>
                  </a:lnTo>
                  <a:lnTo>
                    <a:pt x="7442" y="14729"/>
                  </a:lnTo>
                  <a:lnTo>
                    <a:pt x="7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2515175" y="2687950"/>
              <a:ext cx="245600" cy="184275"/>
            </a:xfrm>
            <a:custGeom>
              <a:avLst/>
              <a:gdLst/>
              <a:ahLst/>
              <a:cxnLst/>
              <a:rect l="l" t="t" r="r" b="b"/>
              <a:pathLst>
                <a:path w="9824" h="7371" extrusionOk="0">
                  <a:moveTo>
                    <a:pt x="5525" y="2465"/>
                  </a:moveTo>
                  <a:lnTo>
                    <a:pt x="5525" y="4918"/>
                  </a:lnTo>
                  <a:lnTo>
                    <a:pt x="4299" y="4918"/>
                  </a:lnTo>
                  <a:lnTo>
                    <a:pt x="4299" y="2465"/>
                  </a:lnTo>
                  <a:close/>
                  <a:moveTo>
                    <a:pt x="7978" y="2465"/>
                  </a:moveTo>
                  <a:lnTo>
                    <a:pt x="7978" y="4918"/>
                  </a:lnTo>
                  <a:lnTo>
                    <a:pt x="6752" y="4918"/>
                  </a:lnTo>
                  <a:lnTo>
                    <a:pt x="6752" y="2465"/>
                  </a:lnTo>
                  <a:close/>
                  <a:moveTo>
                    <a:pt x="2454" y="1"/>
                  </a:moveTo>
                  <a:lnTo>
                    <a:pt x="2454" y="1227"/>
                  </a:lnTo>
                  <a:lnTo>
                    <a:pt x="1" y="1227"/>
                  </a:lnTo>
                  <a:lnTo>
                    <a:pt x="1" y="6145"/>
                  </a:lnTo>
                  <a:lnTo>
                    <a:pt x="2454" y="6145"/>
                  </a:lnTo>
                  <a:lnTo>
                    <a:pt x="2454" y="7371"/>
                  </a:lnTo>
                  <a:lnTo>
                    <a:pt x="9823" y="7371"/>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2607150" y="2902875"/>
              <a:ext cx="92000" cy="122650"/>
            </a:xfrm>
            <a:custGeom>
              <a:avLst/>
              <a:gdLst/>
              <a:ahLst/>
              <a:cxnLst/>
              <a:rect l="l" t="t" r="r" b="b"/>
              <a:pathLst>
                <a:path w="3680" h="4906" extrusionOk="0">
                  <a:moveTo>
                    <a:pt x="1" y="0"/>
                  </a:moveTo>
                  <a:lnTo>
                    <a:pt x="1" y="4906"/>
                  </a:lnTo>
                  <a:lnTo>
                    <a:pt x="2454" y="4906"/>
                  </a:lnTo>
                  <a:lnTo>
                    <a:pt x="3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3008100" y="2718925"/>
              <a:ext cx="30675" cy="122650"/>
            </a:xfrm>
            <a:custGeom>
              <a:avLst/>
              <a:gdLst/>
              <a:ahLst/>
              <a:cxnLst/>
              <a:rect l="l" t="t" r="r" b="b"/>
              <a:pathLst>
                <a:path w="1227" h="4906" extrusionOk="0">
                  <a:moveTo>
                    <a:pt x="1" y="0"/>
                  </a:moveTo>
                  <a:lnTo>
                    <a:pt x="1" y="4906"/>
                  </a:lnTo>
                  <a:lnTo>
                    <a:pt x="1227" y="4906"/>
                  </a:lnTo>
                  <a:lnTo>
                    <a:pt x="1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grpSp>
        <p:nvGrpSpPr>
          <p:cNvPr id="1492" name="Google Shape;1492;p59"/>
          <p:cNvGrpSpPr/>
          <p:nvPr/>
        </p:nvGrpSpPr>
        <p:grpSpPr>
          <a:xfrm>
            <a:off x="2494058" y="1715838"/>
            <a:ext cx="3980255" cy="1132900"/>
            <a:chOff x="2494058" y="1715838"/>
            <a:chExt cx="3980255" cy="1132900"/>
          </a:xfrm>
        </p:grpSpPr>
        <p:sp>
          <p:nvSpPr>
            <p:cNvPr id="1493" name="Google Shape;1493;p59"/>
            <p:cNvSpPr/>
            <p:nvPr/>
          </p:nvSpPr>
          <p:spPr>
            <a:xfrm rot="10800000">
              <a:off x="4493338" y="1715838"/>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rot="10800000">
              <a:off x="6316988" y="2699013"/>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rot="3363626">
              <a:off x="2563307" y="210999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5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ads and sponsorship</a:t>
            </a:r>
            <a:endParaRPr/>
          </a:p>
        </p:txBody>
      </p:sp>
      <p:sp>
        <p:nvSpPr>
          <p:cNvPr id="1497" name="Google Shape;1497;p59"/>
          <p:cNvSpPr/>
          <p:nvPr/>
        </p:nvSpPr>
        <p:spPr>
          <a:xfrm>
            <a:off x="1679554" y="1217363"/>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679554" y="1625204"/>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1679554" y="2033046"/>
            <a:ext cx="333300" cy="3333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1679554" y="2440888"/>
            <a:ext cx="333300" cy="3333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679554" y="2848738"/>
            <a:ext cx="333300" cy="3333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3496754" y="1217350"/>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3496754" y="1625192"/>
            <a:ext cx="333300" cy="333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3496754" y="2033034"/>
            <a:ext cx="333300" cy="333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3496754" y="2440876"/>
            <a:ext cx="333300" cy="333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3496754" y="2848726"/>
            <a:ext cx="333300" cy="3333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5313946" y="1217338"/>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5313946" y="1625179"/>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5313946" y="2033021"/>
            <a:ext cx="333300" cy="33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5313946" y="2440863"/>
            <a:ext cx="333300" cy="3333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9"/>
          <p:cNvSpPr/>
          <p:nvPr/>
        </p:nvSpPr>
        <p:spPr>
          <a:xfrm>
            <a:off x="5313946" y="2848713"/>
            <a:ext cx="333300" cy="3333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7131146" y="1217350"/>
            <a:ext cx="333300" cy="3333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7131146" y="1625192"/>
            <a:ext cx="333300" cy="3333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7131146" y="2033034"/>
            <a:ext cx="333300" cy="3333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7131146" y="2440876"/>
            <a:ext cx="333300" cy="3333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7131146" y="2848726"/>
            <a:ext cx="333300" cy="3333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txBox="1"/>
          <p:nvPr/>
        </p:nvSpPr>
        <p:spPr>
          <a:xfrm>
            <a:off x="2827004" y="3876975"/>
            <a:ext cx="1672800" cy="5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Jupiter is the biggest planet</a:t>
            </a:r>
            <a:endParaRPr>
              <a:solidFill>
                <a:srgbClr val="FFFFFF"/>
              </a:solidFill>
              <a:latin typeface="Raleway Medium"/>
              <a:ea typeface="Raleway Medium"/>
              <a:cs typeface="Raleway Medium"/>
              <a:sym typeface="Raleway Medium"/>
            </a:endParaRPr>
          </a:p>
        </p:txBody>
      </p:sp>
      <p:sp>
        <p:nvSpPr>
          <p:cNvPr id="1518" name="Google Shape;1518;p59"/>
          <p:cNvSpPr txBox="1"/>
          <p:nvPr/>
        </p:nvSpPr>
        <p:spPr>
          <a:xfrm>
            <a:off x="2827004" y="344407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80%</a:t>
            </a:r>
            <a:endParaRPr sz="2400">
              <a:solidFill>
                <a:srgbClr val="FFFFFF"/>
              </a:solidFill>
              <a:latin typeface="Staatliches"/>
              <a:ea typeface="Staatliches"/>
              <a:cs typeface="Staatliches"/>
              <a:sym typeface="Staatliches"/>
            </a:endParaRPr>
          </a:p>
        </p:txBody>
      </p:sp>
      <p:sp>
        <p:nvSpPr>
          <p:cNvPr id="1519" name="Google Shape;1519;p59"/>
          <p:cNvSpPr txBox="1"/>
          <p:nvPr/>
        </p:nvSpPr>
        <p:spPr>
          <a:xfrm>
            <a:off x="1009804" y="3881225"/>
            <a:ext cx="16728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Venus has a beautiful name</a:t>
            </a:r>
            <a:endParaRPr>
              <a:solidFill>
                <a:srgbClr val="FFFFFF"/>
              </a:solidFill>
              <a:latin typeface="Raleway Medium"/>
              <a:ea typeface="Raleway Medium"/>
              <a:cs typeface="Raleway Medium"/>
              <a:sym typeface="Raleway Medium"/>
            </a:endParaRPr>
          </a:p>
        </p:txBody>
      </p:sp>
      <p:sp>
        <p:nvSpPr>
          <p:cNvPr id="1520" name="Google Shape;1520;p59"/>
          <p:cNvSpPr txBox="1"/>
          <p:nvPr/>
        </p:nvSpPr>
        <p:spPr>
          <a:xfrm>
            <a:off x="1009804" y="344832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60%</a:t>
            </a:r>
            <a:endParaRPr sz="2400">
              <a:solidFill>
                <a:srgbClr val="FFFFFF"/>
              </a:solidFill>
              <a:latin typeface="Staatliches"/>
              <a:ea typeface="Staatliches"/>
              <a:cs typeface="Staatliches"/>
              <a:sym typeface="Staatliches"/>
            </a:endParaRPr>
          </a:p>
        </p:txBody>
      </p:sp>
      <p:sp>
        <p:nvSpPr>
          <p:cNvPr id="1521" name="Google Shape;1521;p59"/>
          <p:cNvSpPr txBox="1"/>
          <p:nvPr/>
        </p:nvSpPr>
        <p:spPr>
          <a:xfrm>
            <a:off x="4644196" y="3881175"/>
            <a:ext cx="16728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Mars is actually a very cold place</a:t>
            </a:r>
            <a:endParaRPr>
              <a:solidFill>
                <a:srgbClr val="FFFFFF"/>
              </a:solidFill>
              <a:latin typeface="Raleway Medium"/>
              <a:ea typeface="Raleway Medium"/>
              <a:cs typeface="Raleway Medium"/>
              <a:sym typeface="Raleway Medium"/>
            </a:endParaRPr>
          </a:p>
        </p:txBody>
      </p:sp>
      <p:sp>
        <p:nvSpPr>
          <p:cNvPr id="1522" name="Google Shape;1522;p59"/>
          <p:cNvSpPr txBox="1"/>
          <p:nvPr/>
        </p:nvSpPr>
        <p:spPr>
          <a:xfrm>
            <a:off x="4644196" y="3448275"/>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20%</a:t>
            </a:r>
            <a:endParaRPr sz="2400">
              <a:solidFill>
                <a:srgbClr val="FFFFFF"/>
              </a:solidFill>
              <a:latin typeface="Staatliches"/>
              <a:ea typeface="Staatliches"/>
              <a:cs typeface="Staatliches"/>
              <a:sym typeface="Staatliches"/>
            </a:endParaRPr>
          </a:p>
        </p:txBody>
      </p:sp>
      <p:sp>
        <p:nvSpPr>
          <p:cNvPr id="1523" name="Google Shape;1523;p59"/>
          <p:cNvSpPr txBox="1"/>
          <p:nvPr/>
        </p:nvSpPr>
        <p:spPr>
          <a:xfrm>
            <a:off x="6461396" y="3884251"/>
            <a:ext cx="1672800" cy="57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Mercury is the smallest planet</a:t>
            </a:r>
            <a:endParaRPr>
              <a:solidFill>
                <a:srgbClr val="FFFFFF"/>
              </a:solidFill>
              <a:latin typeface="Raleway Medium"/>
              <a:ea typeface="Raleway Medium"/>
              <a:cs typeface="Raleway Medium"/>
              <a:sym typeface="Raleway Medium"/>
            </a:endParaRPr>
          </a:p>
        </p:txBody>
      </p:sp>
      <p:sp>
        <p:nvSpPr>
          <p:cNvPr id="1524" name="Google Shape;1524;p59"/>
          <p:cNvSpPr txBox="1"/>
          <p:nvPr/>
        </p:nvSpPr>
        <p:spPr>
          <a:xfrm>
            <a:off x="6461396" y="3452950"/>
            <a:ext cx="16728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100%</a:t>
            </a:r>
            <a:endParaRPr sz="2400">
              <a:solidFill>
                <a:srgbClr val="FFFFFF"/>
              </a:solidFill>
              <a:latin typeface="Staatliches"/>
              <a:ea typeface="Staatliches"/>
              <a:cs typeface="Staatliches"/>
              <a:sym typeface="Staatliche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grpSp>
        <p:nvGrpSpPr>
          <p:cNvPr id="1529" name="Google Shape;1529;p60"/>
          <p:cNvGrpSpPr/>
          <p:nvPr/>
        </p:nvGrpSpPr>
        <p:grpSpPr>
          <a:xfrm>
            <a:off x="2199357" y="1549438"/>
            <a:ext cx="5217113" cy="2393138"/>
            <a:chOff x="2199357" y="1549438"/>
            <a:chExt cx="5217113" cy="2393138"/>
          </a:xfrm>
        </p:grpSpPr>
        <p:sp>
          <p:nvSpPr>
            <p:cNvPr id="1530" name="Google Shape;1530;p60"/>
            <p:cNvSpPr/>
            <p:nvPr/>
          </p:nvSpPr>
          <p:spPr>
            <a:xfrm rot="10800000" flipH="1">
              <a:off x="2199357" y="2763113"/>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rot="10800000" flipH="1">
              <a:off x="5906732" y="154943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rot="10800000" flipH="1">
              <a:off x="7285745" y="3871125"/>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Press, radio, television</a:t>
            </a:r>
            <a:endParaRPr/>
          </a:p>
        </p:txBody>
      </p:sp>
      <p:sp>
        <p:nvSpPr>
          <p:cNvPr id="1534" name="Google Shape;1534;p60"/>
          <p:cNvSpPr txBox="1"/>
          <p:nvPr/>
        </p:nvSpPr>
        <p:spPr>
          <a:xfrm>
            <a:off x="2084850" y="1661375"/>
            <a:ext cx="31065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It’s the closest planet to the Sun and the smallest one</a:t>
            </a:r>
            <a:endParaRPr>
              <a:solidFill>
                <a:srgbClr val="FFFFFF"/>
              </a:solidFill>
              <a:latin typeface="Raleway Medium"/>
              <a:ea typeface="Raleway Medium"/>
              <a:cs typeface="Raleway Medium"/>
              <a:sym typeface="Raleway Medium"/>
            </a:endParaRPr>
          </a:p>
        </p:txBody>
      </p:sp>
      <p:sp>
        <p:nvSpPr>
          <p:cNvPr id="1535" name="Google Shape;1535;p60"/>
          <p:cNvSpPr txBox="1"/>
          <p:nvPr/>
        </p:nvSpPr>
        <p:spPr>
          <a:xfrm>
            <a:off x="2084850" y="1228475"/>
            <a:ext cx="31065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Staatliches"/>
                <a:ea typeface="Staatliches"/>
                <a:cs typeface="Staatliches"/>
                <a:sym typeface="Staatliches"/>
              </a:rPr>
              <a:t>Mercury</a:t>
            </a:r>
            <a:endParaRPr sz="2400">
              <a:solidFill>
                <a:srgbClr val="FFFFFF"/>
              </a:solidFill>
              <a:latin typeface="Staatliches"/>
              <a:ea typeface="Staatliches"/>
              <a:cs typeface="Staatliches"/>
              <a:sym typeface="Staatliches"/>
            </a:endParaRPr>
          </a:p>
        </p:txBody>
      </p:sp>
      <p:sp>
        <p:nvSpPr>
          <p:cNvPr id="1536" name="Google Shape;1536;p60"/>
          <p:cNvSpPr txBox="1"/>
          <p:nvPr/>
        </p:nvSpPr>
        <p:spPr>
          <a:xfrm>
            <a:off x="2084854" y="3927575"/>
            <a:ext cx="31065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Venus has a beautiful name and the second planet from the Sun</a:t>
            </a:r>
            <a:endParaRPr>
              <a:solidFill>
                <a:srgbClr val="FFFFFF"/>
              </a:solidFill>
              <a:latin typeface="Raleway Medium"/>
              <a:ea typeface="Raleway Medium"/>
              <a:cs typeface="Raleway Medium"/>
              <a:sym typeface="Raleway Medium"/>
            </a:endParaRPr>
          </a:p>
        </p:txBody>
      </p:sp>
      <p:sp>
        <p:nvSpPr>
          <p:cNvPr id="1537" name="Google Shape;1537;p60"/>
          <p:cNvSpPr txBox="1"/>
          <p:nvPr/>
        </p:nvSpPr>
        <p:spPr>
          <a:xfrm>
            <a:off x="2084858" y="3494675"/>
            <a:ext cx="31065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Staatliches"/>
                <a:ea typeface="Staatliches"/>
                <a:cs typeface="Staatliches"/>
                <a:sym typeface="Staatliches"/>
              </a:rPr>
              <a:t>Venus</a:t>
            </a:r>
            <a:endParaRPr sz="2400">
              <a:solidFill>
                <a:srgbClr val="FFFFFF"/>
              </a:solidFill>
              <a:latin typeface="Staatliches"/>
              <a:ea typeface="Staatliches"/>
              <a:cs typeface="Staatliches"/>
              <a:sym typeface="Staatliches"/>
            </a:endParaRPr>
          </a:p>
        </p:txBody>
      </p:sp>
      <p:sp>
        <p:nvSpPr>
          <p:cNvPr id="1538" name="Google Shape;1538;p60"/>
          <p:cNvSpPr txBox="1"/>
          <p:nvPr/>
        </p:nvSpPr>
        <p:spPr>
          <a:xfrm>
            <a:off x="3952650" y="2794475"/>
            <a:ext cx="3106500" cy="62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Raleway Medium"/>
                <a:ea typeface="Raleway Medium"/>
                <a:cs typeface="Raleway Medium"/>
                <a:sym typeface="Raleway Medium"/>
              </a:rPr>
              <a:t>Despite being red, Mars is actually a very cold place </a:t>
            </a:r>
            <a:endParaRPr>
              <a:solidFill>
                <a:srgbClr val="FFFFFF"/>
              </a:solidFill>
              <a:latin typeface="Raleway Medium"/>
              <a:ea typeface="Raleway Medium"/>
              <a:cs typeface="Raleway Medium"/>
              <a:sym typeface="Raleway Medium"/>
            </a:endParaRPr>
          </a:p>
        </p:txBody>
      </p:sp>
      <p:sp>
        <p:nvSpPr>
          <p:cNvPr id="1539" name="Google Shape;1539;p60"/>
          <p:cNvSpPr txBox="1"/>
          <p:nvPr/>
        </p:nvSpPr>
        <p:spPr>
          <a:xfrm>
            <a:off x="3952650" y="2361575"/>
            <a:ext cx="3106500" cy="43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Staatliches"/>
                <a:ea typeface="Staatliches"/>
                <a:cs typeface="Staatliches"/>
                <a:sym typeface="Staatliches"/>
              </a:rPr>
              <a:t>Mars</a:t>
            </a:r>
            <a:endParaRPr sz="2400">
              <a:solidFill>
                <a:srgbClr val="FFFFFF"/>
              </a:solidFill>
              <a:latin typeface="Staatliches"/>
              <a:ea typeface="Staatliches"/>
              <a:cs typeface="Staatliches"/>
              <a:sym typeface="Staatliches"/>
            </a:endParaRPr>
          </a:p>
        </p:txBody>
      </p:sp>
      <p:sp>
        <p:nvSpPr>
          <p:cNvPr id="1540" name="Google Shape;1540;p60"/>
          <p:cNvSpPr/>
          <p:nvPr/>
        </p:nvSpPr>
        <p:spPr>
          <a:xfrm>
            <a:off x="905558" y="1243475"/>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Staatliches"/>
                <a:ea typeface="Staatliches"/>
                <a:cs typeface="Staatliches"/>
                <a:sym typeface="Staatliches"/>
              </a:rPr>
              <a:t>25%</a:t>
            </a:r>
            <a:endParaRPr>
              <a:solidFill>
                <a:schemeClr val="dk1"/>
              </a:solidFill>
            </a:endParaRPr>
          </a:p>
        </p:txBody>
      </p:sp>
      <p:sp>
        <p:nvSpPr>
          <p:cNvPr id="1541" name="Google Shape;1541;p60"/>
          <p:cNvSpPr/>
          <p:nvPr/>
        </p:nvSpPr>
        <p:spPr>
          <a:xfrm>
            <a:off x="905557" y="3509675"/>
            <a:ext cx="1026900" cy="10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Staatliches"/>
                <a:ea typeface="Staatliches"/>
                <a:cs typeface="Staatliches"/>
                <a:sym typeface="Staatliches"/>
              </a:rPr>
              <a:t>40%</a:t>
            </a:r>
            <a:endParaRPr/>
          </a:p>
        </p:txBody>
      </p:sp>
      <p:sp>
        <p:nvSpPr>
          <p:cNvPr id="1542" name="Google Shape;1542;p60"/>
          <p:cNvSpPr/>
          <p:nvPr/>
        </p:nvSpPr>
        <p:spPr>
          <a:xfrm>
            <a:off x="7211543" y="2369075"/>
            <a:ext cx="1026900" cy="1026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Staatliches"/>
                <a:ea typeface="Staatliches"/>
                <a:cs typeface="Staatliches"/>
                <a:sym typeface="Staatliches"/>
              </a:rPr>
              <a:t>60%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pSp>
        <p:nvGrpSpPr>
          <p:cNvPr id="1547" name="Google Shape;1547;p61"/>
          <p:cNvGrpSpPr/>
          <p:nvPr/>
        </p:nvGrpSpPr>
        <p:grpSpPr>
          <a:xfrm>
            <a:off x="2570600" y="886988"/>
            <a:ext cx="5845450" cy="2972975"/>
            <a:chOff x="2570600" y="886988"/>
            <a:chExt cx="5845450" cy="2972975"/>
          </a:xfrm>
        </p:grpSpPr>
        <p:sp>
          <p:nvSpPr>
            <p:cNvPr id="1548" name="Google Shape;1548;p61"/>
            <p:cNvSpPr/>
            <p:nvPr/>
          </p:nvSpPr>
          <p:spPr>
            <a:xfrm>
              <a:off x="2570600" y="886988"/>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5826013" y="370796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6053725" y="1203888"/>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8326350" y="3305613"/>
              <a:ext cx="89700" cy="129975"/>
            </a:xfrm>
            <a:custGeom>
              <a:avLst/>
              <a:gdLst/>
              <a:ahLst/>
              <a:cxnLst/>
              <a:rect l="l" t="t" r="r" b="b"/>
              <a:pathLst>
                <a:path w="3588" h="5199" extrusionOk="0">
                  <a:moveTo>
                    <a:pt x="1429" y="1"/>
                  </a:moveTo>
                  <a:lnTo>
                    <a:pt x="0" y="670"/>
                  </a:lnTo>
                  <a:lnTo>
                    <a:pt x="2128" y="5199"/>
                  </a:lnTo>
                  <a:lnTo>
                    <a:pt x="3587" y="4499"/>
                  </a:lnTo>
                  <a:lnTo>
                    <a:pt x="1429" y="1"/>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52" name="Google Shape;1552;p61" title="Points scored">
            <a:hlinkClick r:id="rId3"/>
          </p:cNvPr>
          <p:cNvPicPr preferRelativeResize="0"/>
          <p:nvPr/>
        </p:nvPicPr>
        <p:blipFill>
          <a:blip r:embed="rId4">
            <a:alphaModFix/>
          </a:blip>
          <a:stretch>
            <a:fillRect/>
          </a:stretch>
        </p:blipFill>
        <p:spPr>
          <a:xfrm>
            <a:off x="2266538" y="1196524"/>
            <a:ext cx="4610925" cy="2851100"/>
          </a:xfrm>
          <a:prstGeom prst="rect">
            <a:avLst/>
          </a:prstGeom>
          <a:noFill/>
          <a:ln>
            <a:noFill/>
          </a:ln>
        </p:spPr>
      </p:pic>
      <p:sp>
        <p:nvSpPr>
          <p:cNvPr id="1553" name="Google Shape;1553;p61"/>
          <p:cNvSpPr txBox="1"/>
          <p:nvPr/>
        </p:nvSpPr>
        <p:spPr>
          <a:xfrm>
            <a:off x="3622825" y="2037650"/>
            <a:ext cx="665400" cy="3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Staatliches"/>
                <a:ea typeface="Staatliches"/>
                <a:cs typeface="Staatliches"/>
                <a:sym typeface="Staatliches"/>
              </a:rPr>
              <a:t>34%</a:t>
            </a:r>
            <a:endParaRPr sz="2200">
              <a:solidFill>
                <a:schemeClr val="dk1"/>
              </a:solidFill>
              <a:latin typeface="Staatliches"/>
              <a:ea typeface="Staatliches"/>
              <a:cs typeface="Staatliches"/>
              <a:sym typeface="Staatliches"/>
            </a:endParaRPr>
          </a:p>
        </p:txBody>
      </p:sp>
      <p:sp>
        <p:nvSpPr>
          <p:cNvPr id="1554" name="Google Shape;1554;p61"/>
          <p:cNvSpPr txBox="1"/>
          <p:nvPr/>
        </p:nvSpPr>
        <p:spPr>
          <a:xfrm>
            <a:off x="878875" y="1730687"/>
            <a:ext cx="1915800" cy="50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Raleway Medium"/>
                <a:ea typeface="Raleway Medium"/>
                <a:cs typeface="Raleway Medium"/>
                <a:sym typeface="Raleway Medium"/>
              </a:rPr>
              <a:t>Venus has a very beautiful</a:t>
            </a:r>
            <a:r>
              <a:rPr lang="en">
                <a:latin typeface="Montserrat Medium"/>
                <a:ea typeface="Montserrat Medium"/>
                <a:cs typeface="Montserrat Medium"/>
                <a:sym typeface="Montserrat Medium"/>
              </a:rPr>
              <a:t> </a:t>
            </a:r>
            <a:r>
              <a:rPr lang="en">
                <a:solidFill>
                  <a:srgbClr val="FFFFFF"/>
                </a:solidFill>
                <a:latin typeface="Raleway Medium"/>
                <a:ea typeface="Raleway Medium"/>
                <a:cs typeface="Raleway Medium"/>
                <a:sym typeface="Raleway Medium"/>
              </a:rPr>
              <a:t>name</a:t>
            </a:r>
            <a:endParaRPr>
              <a:latin typeface="Montserrat Medium"/>
              <a:ea typeface="Montserrat Medium"/>
              <a:cs typeface="Montserrat Medium"/>
              <a:sym typeface="Montserrat Medium"/>
            </a:endParaRPr>
          </a:p>
        </p:txBody>
      </p:sp>
      <p:sp>
        <p:nvSpPr>
          <p:cNvPr id="1555" name="Google Shape;1555;p61"/>
          <p:cNvSpPr txBox="1"/>
          <p:nvPr/>
        </p:nvSpPr>
        <p:spPr>
          <a:xfrm>
            <a:off x="878875" y="3381213"/>
            <a:ext cx="1915800" cy="50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Raleway Medium"/>
                <a:ea typeface="Raleway Medium"/>
                <a:cs typeface="Raleway Medium"/>
                <a:sym typeface="Raleway Medium"/>
              </a:rPr>
              <a:t>It’s the closest planet to the Sun</a:t>
            </a:r>
            <a:endParaRPr>
              <a:solidFill>
                <a:srgbClr val="FFFFFF"/>
              </a:solidFill>
              <a:latin typeface="Raleway Medium"/>
              <a:ea typeface="Raleway Medium"/>
              <a:cs typeface="Raleway Medium"/>
              <a:sym typeface="Raleway Medium"/>
            </a:endParaRPr>
          </a:p>
        </p:txBody>
      </p:sp>
      <p:sp>
        <p:nvSpPr>
          <p:cNvPr id="1556" name="Google Shape;1556;p61"/>
          <p:cNvSpPr txBox="1"/>
          <p:nvPr/>
        </p:nvSpPr>
        <p:spPr>
          <a:xfrm>
            <a:off x="6349362" y="1730687"/>
            <a:ext cx="1915800" cy="50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FFFFFF"/>
                </a:solidFill>
                <a:latin typeface="Raleway Medium"/>
                <a:ea typeface="Raleway Medium"/>
                <a:cs typeface="Raleway Medium"/>
                <a:sym typeface="Raleway Medium"/>
              </a:rPr>
              <a:t>Mars is actually a very cold place</a:t>
            </a:r>
            <a:endParaRPr>
              <a:solidFill>
                <a:srgbClr val="FFFFFF"/>
              </a:solidFill>
              <a:latin typeface="Raleway Medium"/>
              <a:ea typeface="Raleway Medium"/>
              <a:cs typeface="Raleway Medium"/>
              <a:sym typeface="Raleway Medium"/>
            </a:endParaRPr>
          </a:p>
        </p:txBody>
      </p:sp>
      <p:sp>
        <p:nvSpPr>
          <p:cNvPr id="1557" name="Google Shape;1557;p61"/>
          <p:cNvSpPr txBox="1"/>
          <p:nvPr/>
        </p:nvSpPr>
        <p:spPr>
          <a:xfrm>
            <a:off x="6349362" y="3381213"/>
            <a:ext cx="1915800" cy="50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FFFFFF"/>
                </a:solidFill>
                <a:latin typeface="Raleway Medium"/>
                <a:ea typeface="Raleway Medium"/>
                <a:cs typeface="Raleway Medium"/>
                <a:sym typeface="Raleway Medium"/>
              </a:rPr>
              <a:t>It’s the biggest planet of them all</a:t>
            </a:r>
            <a:endParaRPr>
              <a:solidFill>
                <a:srgbClr val="FFFFFF"/>
              </a:solidFill>
              <a:latin typeface="Raleway Medium"/>
              <a:ea typeface="Raleway Medium"/>
              <a:cs typeface="Raleway Medium"/>
              <a:sym typeface="Raleway Medium"/>
            </a:endParaRPr>
          </a:p>
        </p:txBody>
      </p:sp>
      <p:sp>
        <p:nvSpPr>
          <p:cNvPr id="1558" name="Google Shape;1558;p61"/>
          <p:cNvSpPr txBox="1"/>
          <p:nvPr/>
        </p:nvSpPr>
        <p:spPr>
          <a:xfrm>
            <a:off x="878875" y="1357728"/>
            <a:ext cx="1915800" cy="37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Staatliches"/>
                <a:ea typeface="Staatliches"/>
                <a:cs typeface="Staatliches"/>
                <a:sym typeface="Staatliches"/>
              </a:rPr>
              <a:t>VENUS</a:t>
            </a:r>
            <a:endParaRPr sz="2400">
              <a:solidFill>
                <a:srgbClr val="FFFFFF"/>
              </a:solidFill>
              <a:latin typeface="Staatliches"/>
              <a:ea typeface="Staatliches"/>
              <a:cs typeface="Staatliches"/>
              <a:sym typeface="Staatliches"/>
            </a:endParaRPr>
          </a:p>
        </p:txBody>
      </p:sp>
      <p:sp>
        <p:nvSpPr>
          <p:cNvPr id="1559" name="Google Shape;1559;p61"/>
          <p:cNvSpPr txBox="1"/>
          <p:nvPr/>
        </p:nvSpPr>
        <p:spPr>
          <a:xfrm>
            <a:off x="3729025" y="3133300"/>
            <a:ext cx="665400" cy="3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Staatliches"/>
                <a:ea typeface="Staatliches"/>
                <a:cs typeface="Staatliches"/>
                <a:sym typeface="Staatliches"/>
              </a:rPr>
              <a:t>13%</a:t>
            </a:r>
            <a:endParaRPr sz="2200">
              <a:solidFill>
                <a:schemeClr val="dk1"/>
              </a:solidFill>
              <a:latin typeface="Staatliches"/>
              <a:ea typeface="Staatliches"/>
              <a:cs typeface="Staatliches"/>
              <a:sym typeface="Staatliches"/>
            </a:endParaRPr>
          </a:p>
        </p:txBody>
      </p:sp>
      <p:sp>
        <p:nvSpPr>
          <p:cNvPr id="1560" name="Google Shape;1560;p61"/>
          <p:cNvSpPr txBox="1"/>
          <p:nvPr/>
        </p:nvSpPr>
        <p:spPr>
          <a:xfrm>
            <a:off x="878875" y="3006350"/>
            <a:ext cx="1915800" cy="375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400">
                <a:solidFill>
                  <a:srgbClr val="FFFFFF"/>
                </a:solidFill>
                <a:latin typeface="Staatliches"/>
                <a:ea typeface="Staatliches"/>
                <a:cs typeface="Staatliches"/>
                <a:sym typeface="Staatliches"/>
              </a:rPr>
              <a:t>MERCURY</a:t>
            </a:r>
            <a:endParaRPr sz="2400">
              <a:solidFill>
                <a:srgbClr val="FFFFFF"/>
              </a:solidFill>
              <a:latin typeface="Staatliches"/>
              <a:ea typeface="Staatliches"/>
              <a:cs typeface="Staatliches"/>
              <a:sym typeface="Staatliches"/>
            </a:endParaRPr>
          </a:p>
        </p:txBody>
      </p:sp>
      <p:sp>
        <p:nvSpPr>
          <p:cNvPr id="1561" name="Google Shape;1561;p61"/>
          <p:cNvSpPr txBox="1"/>
          <p:nvPr/>
        </p:nvSpPr>
        <p:spPr>
          <a:xfrm>
            <a:off x="4706401" y="1810438"/>
            <a:ext cx="665400" cy="3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Staatliches"/>
                <a:ea typeface="Staatliches"/>
                <a:cs typeface="Staatliches"/>
                <a:sym typeface="Staatliches"/>
              </a:rPr>
              <a:t>21%</a:t>
            </a:r>
            <a:endParaRPr sz="2200">
              <a:solidFill>
                <a:schemeClr val="dk1"/>
              </a:solidFill>
              <a:latin typeface="Staatliches"/>
              <a:ea typeface="Staatliches"/>
              <a:cs typeface="Staatliches"/>
              <a:sym typeface="Staatliches"/>
            </a:endParaRPr>
          </a:p>
        </p:txBody>
      </p:sp>
      <p:sp>
        <p:nvSpPr>
          <p:cNvPr id="1562" name="Google Shape;1562;p61"/>
          <p:cNvSpPr txBox="1"/>
          <p:nvPr/>
        </p:nvSpPr>
        <p:spPr>
          <a:xfrm>
            <a:off x="6349362" y="1357728"/>
            <a:ext cx="1915800" cy="375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FFFFFF"/>
                </a:solidFill>
                <a:latin typeface="Staatliches"/>
                <a:ea typeface="Staatliches"/>
                <a:cs typeface="Staatliches"/>
                <a:sym typeface="Staatliches"/>
              </a:rPr>
              <a:t>MARS</a:t>
            </a:r>
            <a:endParaRPr sz="2400">
              <a:solidFill>
                <a:srgbClr val="FFFFFF"/>
              </a:solidFill>
              <a:latin typeface="Staatliches"/>
              <a:ea typeface="Staatliches"/>
              <a:cs typeface="Staatliches"/>
              <a:sym typeface="Staatliches"/>
            </a:endParaRPr>
          </a:p>
        </p:txBody>
      </p:sp>
      <p:sp>
        <p:nvSpPr>
          <p:cNvPr id="1563" name="Google Shape;1563;p61"/>
          <p:cNvSpPr txBox="1"/>
          <p:nvPr/>
        </p:nvSpPr>
        <p:spPr>
          <a:xfrm>
            <a:off x="4706412" y="2866700"/>
            <a:ext cx="665400" cy="3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Staatliches"/>
                <a:ea typeface="Staatliches"/>
                <a:cs typeface="Staatliches"/>
                <a:sym typeface="Staatliches"/>
              </a:rPr>
              <a:t>32%</a:t>
            </a:r>
            <a:endParaRPr sz="2200">
              <a:solidFill>
                <a:schemeClr val="dk1"/>
              </a:solidFill>
              <a:latin typeface="Staatliches"/>
              <a:ea typeface="Staatliches"/>
              <a:cs typeface="Staatliches"/>
              <a:sym typeface="Staatliches"/>
            </a:endParaRPr>
          </a:p>
        </p:txBody>
      </p:sp>
      <p:sp>
        <p:nvSpPr>
          <p:cNvPr id="1564" name="Google Shape;1564;p61"/>
          <p:cNvSpPr txBox="1"/>
          <p:nvPr/>
        </p:nvSpPr>
        <p:spPr>
          <a:xfrm>
            <a:off x="6349350" y="3006350"/>
            <a:ext cx="1915800" cy="375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FFFFFF"/>
                </a:solidFill>
                <a:latin typeface="Staatliches"/>
                <a:ea typeface="Staatliches"/>
                <a:cs typeface="Staatliches"/>
                <a:sym typeface="Staatliches"/>
              </a:rPr>
              <a:t>JUPITER</a:t>
            </a:r>
            <a:endParaRPr sz="2400">
              <a:solidFill>
                <a:srgbClr val="FFFFFF"/>
              </a:solidFill>
              <a:latin typeface="Staatliches"/>
              <a:ea typeface="Staatliches"/>
              <a:cs typeface="Staatliches"/>
              <a:sym typeface="Staatliches"/>
            </a:endParaRPr>
          </a:p>
        </p:txBody>
      </p:sp>
      <p:sp>
        <p:nvSpPr>
          <p:cNvPr id="1565" name="Google Shape;1565;p61"/>
          <p:cNvSpPr txBox="1"/>
          <p:nvPr/>
        </p:nvSpPr>
        <p:spPr>
          <a:xfrm>
            <a:off x="2517450" y="4228875"/>
            <a:ext cx="4109100" cy="37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rgbClr val="FFFFFF"/>
                </a:solidFill>
                <a:latin typeface="Raleway Medium"/>
                <a:ea typeface="Raleway Medium"/>
                <a:cs typeface="Raleway Medium"/>
                <a:sym typeface="Raleway Medium"/>
              </a:rPr>
              <a:t>Follow the link in the graph to modify its data and then paste the new one here. </a:t>
            </a:r>
            <a:r>
              <a:rPr lang="en" sz="1200" b="1">
                <a:solidFill>
                  <a:srgbClr val="FFFFFF"/>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For more info, click here</a:t>
            </a:r>
            <a:endParaRPr sz="1200" b="1">
              <a:solidFill>
                <a:srgbClr val="FFFFFF"/>
              </a:solidFill>
              <a:latin typeface="Raleway"/>
              <a:ea typeface="Raleway"/>
              <a:cs typeface="Raleway"/>
              <a:sym typeface="Raleway"/>
            </a:endParaRPr>
          </a:p>
        </p:txBody>
      </p:sp>
      <p:cxnSp>
        <p:nvCxnSpPr>
          <p:cNvPr id="1566" name="Google Shape;1566;p61"/>
          <p:cNvCxnSpPr>
            <a:stCxn id="1558" idx="3"/>
            <a:endCxn id="1553" idx="1"/>
          </p:cNvCxnSpPr>
          <p:nvPr/>
        </p:nvCxnSpPr>
        <p:spPr>
          <a:xfrm>
            <a:off x="2794675" y="1545228"/>
            <a:ext cx="828000" cy="679800"/>
          </a:xfrm>
          <a:prstGeom prst="curvedConnector3">
            <a:avLst>
              <a:gd name="adj1" fmla="val 50009"/>
            </a:avLst>
          </a:prstGeom>
          <a:noFill/>
          <a:ln w="19050" cap="flat" cmpd="sng">
            <a:solidFill>
              <a:schemeClr val="lt1"/>
            </a:solidFill>
            <a:prstDash val="solid"/>
            <a:round/>
            <a:headEnd type="none" w="med" len="med"/>
            <a:tailEnd type="none" w="med" len="med"/>
          </a:ln>
        </p:spPr>
      </p:cxnSp>
      <p:cxnSp>
        <p:nvCxnSpPr>
          <p:cNvPr id="1567" name="Google Shape;1567;p61"/>
          <p:cNvCxnSpPr>
            <a:stCxn id="1562" idx="1"/>
            <a:endCxn id="1561" idx="3"/>
          </p:cNvCxnSpPr>
          <p:nvPr/>
        </p:nvCxnSpPr>
        <p:spPr>
          <a:xfrm flipH="1">
            <a:off x="5371662" y="1545228"/>
            <a:ext cx="977700" cy="452700"/>
          </a:xfrm>
          <a:prstGeom prst="curvedConnector3">
            <a:avLst>
              <a:gd name="adj1" fmla="val 49993"/>
            </a:avLst>
          </a:prstGeom>
          <a:noFill/>
          <a:ln w="19050" cap="flat" cmpd="sng">
            <a:solidFill>
              <a:schemeClr val="lt1"/>
            </a:solidFill>
            <a:prstDash val="solid"/>
            <a:round/>
            <a:headEnd type="none" w="med" len="med"/>
            <a:tailEnd type="none" w="med" len="med"/>
          </a:ln>
        </p:spPr>
      </p:cxnSp>
      <p:cxnSp>
        <p:nvCxnSpPr>
          <p:cNvPr id="1568" name="Google Shape;1568;p61"/>
          <p:cNvCxnSpPr>
            <a:stCxn id="1560" idx="3"/>
            <a:endCxn id="1559" idx="1"/>
          </p:cNvCxnSpPr>
          <p:nvPr/>
        </p:nvCxnSpPr>
        <p:spPr>
          <a:xfrm>
            <a:off x="2794675" y="3193850"/>
            <a:ext cx="934200" cy="126900"/>
          </a:xfrm>
          <a:prstGeom prst="curvedConnector3">
            <a:avLst>
              <a:gd name="adj1" fmla="val 50008"/>
            </a:avLst>
          </a:prstGeom>
          <a:noFill/>
          <a:ln w="19050" cap="flat" cmpd="sng">
            <a:solidFill>
              <a:schemeClr val="lt1"/>
            </a:solidFill>
            <a:prstDash val="solid"/>
            <a:round/>
            <a:headEnd type="none" w="med" len="med"/>
            <a:tailEnd type="none" w="med" len="med"/>
          </a:ln>
        </p:spPr>
      </p:cxnSp>
      <p:cxnSp>
        <p:nvCxnSpPr>
          <p:cNvPr id="1569" name="Google Shape;1569;p61"/>
          <p:cNvCxnSpPr>
            <a:stCxn id="1564" idx="1"/>
            <a:endCxn id="1563" idx="3"/>
          </p:cNvCxnSpPr>
          <p:nvPr/>
        </p:nvCxnSpPr>
        <p:spPr>
          <a:xfrm rot="10800000">
            <a:off x="5371950" y="3054350"/>
            <a:ext cx="977400" cy="139500"/>
          </a:xfrm>
          <a:prstGeom prst="curvedConnector3">
            <a:avLst>
              <a:gd name="adj1" fmla="val 50007"/>
            </a:avLst>
          </a:prstGeom>
          <a:noFill/>
          <a:ln w="19050" cap="flat" cmpd="sng">
            <a:solidFill>
              <a:schemeClr val="lt1"/>
            </a:solidFill>
            <a:prstDash val="solid"/>
            <a:round/>
            <a:headEnd type="none" w="med" len="med"/>
            <a:tailEnd type="none" w="med" len="med"/>
          </a:ln>
        </p:spPr>
      </p:cxnSp>
      <p:sp>
        <p:nvSpPr>
          <p:cNvPr id="1570" name="Google Shape;1570;p6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Outside media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grpSp>
        <p:nvGrpSpPr>
          <p:cNvPr id="1097" name="Google Shape;1097;p48"/>
          <p:cNvGrpSpPr/>
          <p:nvPr/>
        </p:nvGrpSpPr>
        <p:grpSpPr>
          <a:xfrm>
            <a:off x="2137244" y="753863"/>
            <a:ext cx="6038825" cy="3079588"/>
            <a:chOff x="2137244" y="753863"/>
            <a:chExt cx="6038825" cy="3079588"/>
          </a:xfrm>
        </p:grpSpPr>
        <p:sp>
          <p:nvSpPr>
            <p:cNvPr id="1098" name="Google Shape;1098;p48"/>
            <p:cNvSpPr/>
            <p:nvPr/>
          </p:nvSpPr>
          <p:spPr>
            <a:xfrm rot="10800000">
              <a:off x="8045344" y="75386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rot="10800000">
              <a:off x="7297182" y="37407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rot="-3363626" flipH="1">
              <a:off x="7513163" y="187265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rot="10800000">
              <a:off x="6033332" y="207501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rot="10800000">
              <a:off x="3316307" y="121920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rot="10800000">
              <a:off x="2137244" y="7650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rot="3363626">
              <a:off x="2248163" y="209084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48"/>
          <p:cNvSpPr/>
          <p:nvPr/>
        </p:nvSpPr>
        <p:spPr>
          <a:xfrm>
            <a:off x="3935550" y="1120075"/>
            <a:ext cx="1272900" cy="127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txBox="1">
            <a:spLocks noGrp="1"/>
          </p:cNvSpPr>
          <p:nvPr>
            <p:ph type="title"/>
          </p:nvPr>
        </p:nvSpPr>
        <p:spPr>
          <a:xfrm>
            <a:off x="2817900" y="2567700"/>
            <a:ext cx="3508200"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107" name="Google Shape;1107;p48"/>
          <p:cNvSpPr txBox="1">
            <a:spLocks noGrp="1"/>
          </p:cNvSpPr>
          <p:nvPr>
            <p:ph type="title" idx="2"/>
          </p:nvPr>
        </p:nvSpPr>
        <p:spPr>
          <a:xfrm>
            <a:off x="4058550" y="1350772"/>
            <a:ext cx="10269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108" name="Google Shape;1108;p48"/>
          <p:cNvSpPr txBox="1">
            <a:spLocks noGrp="1"/>
          </p:cNvSpPr>
          <p:nvPr>
            <p:ph type="subTitle" idx="1"/>
          </p:nvPr>
        </p:nvSpPr>
        <p:spPr>
          <a:xfrm>
            <a:off x="2817900" y="3382925"/>
            <a:ext cx="3508200" cy="64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We’ll show feature that we need to add and what‘s feature we finished </a:t>
            </a:r>
            <a:endParaRPr sz="1400" dirty="0"/>
          </a:p>
        </p:txBody>
      </p:sp>
      <p:grpSp>
        <p:nvGrpSpPr>
          <p:cNvPr id="1109" name="Google Shape;1109;p48"/>
          <p:cNvGrpSpPr/>
          <p:nvPr/>
        </p:nvGrpSpPr>
        <p:grpSpPr>
          <a:xfrm>
            <a:off x="1422809" y="2571861"/>
            <a:ext cx="925552" cy="1451716"/>
            <a:chOff x="4934525" y="3654200"/>
            <a:chExt cx="813100" cy="1275225"/>
          </a:xfrm>
        </p:grpSpPr>
        <p:sp>
          <p:nvSpPr>
            <p:cNvPr id="1110" name="Google Shape;1110;p48"/>
            <p:cNvSpPr/>
            <p:nvPr/>
          </p:nvSpPr>
          <p:spPr>
            <a:xfrm>
              <a:off x="5092975" y="4548700"/>
              <a:ext cx="237700" cy="380725"/>
            </a:xfrm>
            <a:custGeom>
              <a:avLst/>
              <a:gdLst/>
              <a:ahLst/>
              <a:cxnLst/>
              <a:rect l="l" t="t" r="r" b="b"/>
              <a:pathLst>
                <a:path w="9508" h="15229" extrusionOk="0">
                  <a:moveTo>
                    <a:pt x="6038" y="0"/>
                  </a:moveTo>
                  <a:cubicBezTo>
                    <a:pt x="6038" y="0"/>
                    <a:pt x="3603" y="3403"/>
                    <a:pt x="4537" y="9240"/>
                  </a:cubicBezTo>
                  <a:cubicBezTo>
                    <a:pt x="4670" y="10041"/>
                    <a:pt x="4871" y="10908"/>
                    <a:pt x="5137" y="11809"/>
                  </a:cubicBezTo>
                  <a:cubicBezTo>
                    <a:pt x="734" y="12109"/>
                    <a:pt x="0" y="14244"/>
                    <a:pt x="1368" y="14911"/>
                  </a:cubicBezTo>
                  <a:cubicBezTo>
                    <a:pt x="1828" y="15149"/>
                    <a:pt x="2854" y="15229"/>
                    <a:pt x="4009" y="15229"/>
                  </a:cubicBezTo>
                  <a:cubicBezTo>
                    <a:pt x="5281" y="15229"/>
                    <a:pt x="6709" y="15132"/>
                    <a:pt x="7706" y="15045"/>
                  </a:cubicBezTo>
                  <a:cubicBezTo>
                    <a:pt x="8340" y="14978"/>
                    <a:pt x="8773" y="14377"/>
                    <a:pt x="8607" y="13744"/>
                  </a:cubicBezTo>
                  <a:cubicBezTo>
                    <a:pt x="8340" y="12710"/>
                    <a:pt x="7973" y="11075"/>
                    <a:pt x="7739" y="9240"/>
                  </a:cubicBezTo>
                  <a:cubicBezTo>
                    <a:pt x="7372" y="6071"/>
                    <a:pt x="7506" y="2269"/>
                    <a:pt x="9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5338150" y="4548700"/>
              <a:ext cx="237700" cy="380725"/>
            </a:xfrm>
            <a:custGeom>
              <a:avLst/>
              <a:gdLst/>
              <a:ahLst/>
              <a:cxnLst/>
              <a:rect l="l" t="t" r="r" b="b"/>
              <a:pathLst>
                <a:path w="9508" h="15229" extrusionOk="0">
                  <a:moveTo>
                    <a:pt x="0" y="0"/>
                  </a:moveTo>
                  <a:cubicBezTo>
                    <a:pt x="2002" y="2269"/>
                    <a:pt x="2102" y="6071"/>
                    <a:pt x="1735" y="9240"/>
                  </a:cubicBezTo>
                  <a:cubicBezTo>
                    <a:pt x="1535" y="11075"/>
                    <a:pt x="1168" y="12710"/>
                    <a:pt x="868" y="13744"/>
                  </a:cubicBezTo>
                  <a:cubicBezTo>
                    <a:pt x="701" y="14377"/>
                    <a:pt x="1168" y="14978"/>
                    <a:pt x="1802" y="15045"/>
                  </a:cubicBezTo>
                  <a:cubicBezTo>
                    <a:pt x="2799" y="15132"/>
                    <a:pt x="4227" y="15229"/>
                    <a:pt x="5499" y="15229"/>
                  </a:cubicBezTo>
                  <a:cubicBezTo>
                    <a:pt x="6653" y="15229"/>
                    <a:pt x="7680" y="15149"/>
                    <a:pt x="8140" y="14911"/>
                  </a:cubicBezTo>
                  <a:cubicBezTo>
                    <a:pt x="9507" y="14244"/>
                    <a:pt x="8773" y="12109"/>
                    <a:pt x="4370" y="11809"/>
                  </a:cubicBezTo>
                  <a:cubicBezTo>
                    <a:pt x="4637" y="10908"/>
                    <a:pt x="4837" y="10041"/>
                    <a:pt x="4971" y="9240"/>
                  </a:cubicBezTo>
                  <a:cubicBezTo>
                    <a:pt x="5871" y="3403"/>
                    <a:pt x="3470" y="0"/>
                    <a:pt x="3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4947025" y="3771575"/>
              <a:ext cx="160975" cy="191725"/>
            </a:xfrm>
            <a:custGeom>
              <a:avLst/>
              <a:gdLst/>
              <a:ahLst/>
              <a:cxnLst/>
              <a:rect l="l" t="t" r="r" b="b"/>
              <a:pathLst>
                <a:path w="6439" h="7669" extrusionOk="0">
                  <a:moveTo>
                    <a:pt x="938" y="1"/>
                  </a:moveTo>
                  <a:cubicBezTo>
                    <a:pt x="762" y="1"/>
                    <a:pt x="584" y="54"/>
                    <a:pt x="435" y="163"/>
                  </a:cubicBezTo>
                  <a:cubicBezTo>
                    <a:pt x="68" y="464"/>
                    <a:pt x="1" y="964"/>
                    <a:pt x="301" y="1331"/>
                  </a:cubicBezTo>
                  <a:lnTo>
                    <a:pt x="4838" y="7335"/>
                  </a:lnTo>
                  <a:cubicBezTo>
                    <a:pt x="5005" y="7569"/>
                    <a:pt x="5238" y="7669"/>
                    <a:pt x="5505" y="7669"/>
                  </a:cubicBezTo>
                  <a:cubicBezTo>
                    <a:pt x="5672" y="7669"/>
                    <a:pt x="5838" y="7602"/>
                    <a:pt x="6005" y="7502"/>
                  </a:cubicBezTo>
                  <a:cubicBezTo>
                    <a:pt x="6372" y="7235"/>
                    <a:pt x="6439" y="6701"/>
                    <a:pt x="6139" y="6334"/>
                  </a:cubicBezTo>
                  <a:lnTo>
                    <a:pt x="1602" y="330"/>
                  </a:lnTo>
                  <a:cubicBezTo>
                    <a:pt x="1444" y="113"/>
                    <a:pt x="1193"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5166350" y="3664625"/>
              <a:ext cx="110950" cy="223625"/>
            </a:xfrm>
            <a:custGeom>
              <a:avLst/>
              <a:gdLst/>
              <a:ahLst/>
              <a:cxnLst/>
              <a:rect l="l" t="t" r="r" b="b"/>
              <a:pathLst>
                <a:path w="4438" h="8945" extrusionOk="0">
                  <a:moveTo>
                    <a:pt x="920" y="1"/>
                  </a:moveTo>
                  <a:cubicBezTo>
                    <a:pt x="835" y="1"/>
                    <a:pt x="750" y="13"/>
                    <a:pt x="668" y="38"/>
                  </a:cubicBezTo>
                  <a:cubicBezTo>
                    <a:pt x="234" y="205"/>
                    <a:pt x="1" y="672"/>
                    <a:pt x="168" y="1106"/>
                  </a:cubicBezTo>
                  <a:lnTo>
                    <a:pt x="2736" y="8377"/>
                  </a:lnTo>
                  <a:cubicBezTo>
                    <a:pt x="2836" y="8744"/>
                    <a:pt x="3170" y="8945"/>
                    <a:pt x="3503" y="8945"/>
                  </a:cubicBezTo>
                  <a:cubicBezTo>
                    <a:pt x="3603" y="8945"/>
                    <a:pt x="3704" y="8945"/>
                    <a:pt x="3770" y="8911"/>
                  </a:cubicBezTo>
                  <a:cubicBezTo>
                    <a:pt x="4237" y="8744"/>
                    <a:pt x="4437" y="8277"/>
                    <a:pt x="4304" y="7844"/>
                  </a:cubicBezTo>
                  <a:lnTo>
                    <a:pt x="1735" y="572"/>
                  </a:lnTo>
                  <a:cubicBezTo>
                    <a:pt x="1627" y="221"/>
                    <a:pt x="1279" y="1"/>
                    <a:pt x="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5399025" y="3654200"/>
              <a:ext cx="89250" cy="224050"/>
            </a:xfrm>
            <a:custGeom>
              <a:avLst/>
              <a:gdLst/>
              <a:ahLst/>
              <a:cxnLst/>
              <a:rect l="l" t="t" r="r" b="b"/>
              <a:pathLst>
                <a:path w="3570" h="8962" extrusionOk="0">
                  <a:moveTo>
                    <a:pt x="2675" y="1"/>
                  </a:moveTo>
                  <a:cubicBezTo>
                    <a:pt x="2286" y="1"/>
                    <a:pt x="1950" y="254"/>
                    <a:pt x="1835" y="655"/>
                  </a:cubicBezTo>
                  <a:lnTo>
                    <a:pt x="134" y="7927"/>
                  </a:lnTo>
                  <a:cubicBezTo>
                    <a:pt x="1" y="8361"/>
                    <a:pt x="301" y="8828"/>
                    <a:pt x="734" y="8928"/>
                  </a:cubicBezTo>
                  <a:cubicBezTo>
                    <a:pt x="801" y="8928"/>
                    <a:pt x="868" y="8961"/>
                    <a:pt x="935" y="8961"/>
                  </a:cubicBezTo>
                  <a:cubicBezTo>
                    <a:pt x="1301" y="8961"/>
                    <a:pt x="1635" y="8694"/>
                    <a:pt x="1735" y="8327"/>
                  </a:cubicBezTo>
                  <a:lnTo>
                    <a:pt x="3470" y="1022"/>
                  </a:lnTo>
                  <a:cubicBezTo>
                    <a:pt x="3570" y="589"/>
                    <a:pt x="3303" y="122"/>
                    <a:pt x="2869" y="22"/>
                  </a:cubicBezTo>
                  <a:cubicBezTo>
                    <a:pt x="2803" y="7"/>
                    <a:pt x="2738" y="1"/>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5542450" y="3744350"/>
              <a:ext cx="163475" cy="203950"/>
            </a:xfrm>
            <a:custGeom>
              <a:avLst/>
              <a:gdLst/>
              <a:ahLst/>
              <a:cxnLst/>
              <a:rect l="l" t="t" r="r" b="b"/>
              <a:pathLst>
                <a:path w="6539" h="8158" extrusionOk="0">
                  <a:moveTo>
                    <a:pt x="5586" y="1"/>
                  </a:moveTo>
                  <a:cubicBezTo>
                    <a:pt x="5322" y="1"/>
                    <a:pt x="5069" y="126"/>
                    <a:pt x="4904" y="352"/>
                  </a:cubicBezTo>
                  <a:lnTo>
                    <a:pt x="268" y="6856"/>
                  </a:lnTo>
                  <a:cubicBezTo>
                    <a:pt x="1" y="7223"/>
                    <a:pt x="101" y="7724"/>
                    <a:pt x="468" y="7990"/>
                  </a:cubicBezTo>
                  <a:cubicBezTo>
                    <a:pt x="635" y="8124"/>
                    <a:pt x="802" y="8157"/>
                    <a:pt x="968" y="8157"/>
                  </a:cubicBezTo>
                  <a:cubicBezTo>
                    <a:pt x="1235" y="8157"/>
                    <a:pt x="1469" y="8024"/>
                    <a:pt x="1635" y="7824"/>
                  </a:cubicBezTo>
                  <a:lnTo>
                    <a:pt x="6272" y="1319"/>
                  </a:lnTo>
                  <a:cubicBezTo>
                    <a:pt x="6539" y="952"/>
                    <a:pt x="6439" y="418"/>
                    <a:pt x="6072" y="152"/>
                  </a:cubicBezTo>
                  <a:cubicBezTo>
                    <a:pt x="5918" y="49"/>
                    <a:pt x="5750" y="1"/>
                    <a:pt x="5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p:nvPr/>
          </p:nvSpPr>
          <p:spPr>
            <a:xfrm>
              <a:off x="4934525" y="3792325"/>
              <a:ext cx="813100" cy="813100"/>
            </a:xfrm>
            <a:custGeom>
              <a:avLst/>
              <a:gdLst/>
              <a:ahLst/>
              <a:cxnLst/>
              <a:rect l="l" t="t" r="r" b="b"/>
              <a:pathLst>
                <a:path w="32524" h="32524" extrusionOk="0">
                  <a:moveTo>
                    <a:pt x="16246" y="0"/>
                  </a:moveTo>
                  <a:cubicBezTo>
                    <a:pt x="7272" y="0"/>
                    <a:pt x="1" y="7306"/>
                    <a:pt x="1" y="16279"/>
                  </a:cubicBezTo>
                  <a:cubicBezTo>
                    <a:pt x="1" y="25252"/>
                    <a:pt x="7272" y="32524"/>
                    <a:pt x="16246" y="32524"/>
                  </a:cubicBezTo>
                  <a:cubicBezTo>
                    <a:pt x="25252" y="32524"/>
                    <a:pt x="32524" y="25252"/>
                    <a:pt x="32524" y="16279"/>
                  </a:cubicBezTo>
                  <a:cubicBezTo>
                    <a:pt x="32524" y="7306"/>
                    <a:pt x="25252" y="0"/>
                    <a:pt x="1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5084625" y="3942425"/>
              <a:ext cx="512900" cy="513725"/>
            </a:xfrm>
            <a:custGeom>
              <a:avLst/>
              <a:gdLst/>
              <a:ahLst/>
              <a:cxnLst/>
              <a:rect l="l" t="t" r="r" b="b"/>
              <a:pathLst>
                <a:path w="20516" h="20549" extrusionOk="0">
                  <a:moveTo>
                    <a:pt x="10242" y="1"/>
                  </a:moveTo>
                  <a:cubicBezTo>
                    <a:pt x="4571" y="1"/>
                    <a:pt x="1" y="4604"/>
                    <a:pt x="1" y="10275"/>
                  </a:cubicBezTo>
                  <a:cubicBezTo>
                    <a:pt x="1" y="15945"/>
                    <a:pt x="4571" y="20549"/>
                    <a:pt x="10242" y="20549"/>
                  </a:cubicBezTo>
                  <a:cubicBezTo>
                    <a:pt x="15912" y="20549"/>
                    <a:pt x="20516" y="15945"/>
                    <a:pt x="20516" y="10275"/>
                  </a:cubicBezTo>
                  <a:cubicBezTo>
                    <a:pt x="20516" y="4604"/>
                    <a:pt x="15912" y="1"/>
                    <a:pt x="10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5213050" y="4070850"/>
              <a:ext cx="256050" cy="256050"/>
            </a:xfrm>
            <a:custGeom>
              <a:avLst/>
              <a:gdLst/>
              <a:ahLst/>
              <a:cxnLst/>
              <a:rect l="l" t="t" r="r" b="b"/>
              <a:pathLst>
                <a:path w="10242" h="10242" extrusionOk="0">
                  <a:moveTo>
                    <a:pt x="5105" y="1"/>
                  </a:moveTo>
                  <a:cubicBezTo>
                    <a:pt x="2303" y="1"/>
                    <a:pt x="1" y="2302"/>
                    <a:pt x="1" y="5138"/>
                  </a:cubicBezTo>
                  <a:cubicBezTo>
                    <a:pt x="1" y="7973"/>
                    <a:pt x="2303" y="10241"/>
                    <a:pt x="5105" y="10241"/>
                  </a:cubicBezTo>
                  <a:cubicBezTo>
                    <a:pt x="7940" y="10241"/>
                    <a:pt x="10242" y="7973"/>
                    <a:pt x="10242" y="5138"/>
                  </a:cubicBezTo>
                  <a:cubicBezTo>
                    <a:pt x="10242" y="2302"/>
                    <a:pt x="7940" y="1"/>
                    <a:pt x="5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5084625" y="3964950"/>
              <a:ext cx="105950" cy="105925"/>
            </a:xfrm>
            <a:custGeom>
              <a:avLst/>
              <a:gdLst/>
              <a:ahLst/>
              <a:cxnLst/>
              <a:rect l="l" t="t" r="r" b="b"/>
              <a:pathLst>
                <a:path w="4238" h="4237" extrusionOk="0">
                  <a:moveTo>
                    <a:pt x="2102" y="0"/>
                  </a:moveTo>
                  <a:cubicBezTo>
                    <a:pt x="935" y="0"/>
                    <a:pt x="1" y="968"/>
                    <a:pt x="1" y="2135"/>
                  </a:cubicBezTo>
                  <a:cubicBezTo>
                    <a:pt x="1" y="3303"/>
                    <a:pt x="935" y="4237"/>
                    <a:pt x="2102" y="4237"/>
                  </a:cubicBezTo>
                  <a:cubicBezTo>
                    <a:pt x="3270" y="4237"/>
                    <a:pt x="4237" y="3303"/>
                    <a:pt x="4237" y="2135"/>
                  </a:cubicBezTo>
                  <a:cubicBezTo>
                    <a:pt x="4237" y="968"/>
                    <a:pt x="3270" y="0"/>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5390675" y="4229175"/>
              <a:ext cx="222700" cy="202925"/>
            </a:xfrm>
            <a:custGeom>
              <a:avLst/>
              <a:gdLst/>
              <a:ahLst/>
              <a:cxnLst/>
              <a:rect l="l" t="t" r="r" b="b"/>
              <a:pathLst>
                <a:path w="8908" h="8117" extrusionOk="0">
                  <a:moveTo>
                    <a:pt x="4453" y="1"/>
                  </a:moveTo>
                  <a:cubicBezTo>
                    <a:pt x="2621" y="1"/>
                    <a:pt x="959" y="1247"/>
                    <a:pt x="501" y="3108"/>
                  </a:cubicBezTo>
                  <a:cubicBezTo>
                    <a:pt x="1" y="5309"/>
                    <a:pt x="1335" y="7478"/>
                    <a:pt x="3537" y="8011"/>
                  </a:cubicBezTo>
                  <a:cubicBezTo>
                    <a:pt x="3844" y="8082"/>
                    <a:pt x="4151" y="8116"/>
                    <a:pt x="4454" y="8116"/>
                  </a:cubicBezTo>
                  <a:cubicBezTo>
                    <a:pt x="6287" y="8116"/>
                    <a:pt x="7949" y="6866"/>
                    <a:pt x="8407" y="4976"/>
                  </a:cubicBezTo>
                  <a:cubicBezTo>
                    <a:pt x="8907" y="2808"/>
                    <a:pt x="7573" y="639"/>
                    <a:pt x="5371" y="106"/>
                  </a:cubicBezTo>
                  <a:cubicBezTo>
                    <a:pt x="5064" y="35"/>
                    <a:pt x="4756" y="1"/>
                    <a:pt x="4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92975" y="4779700"/>
              <a:ext cx="219350" cy="149725"/>
            </a:xfrm>
            <a:custGeom>
              <a:avLst/>
              <a:gdLst/>
              <a:ahLst/>
              <a:cxnLst/>
              <a:rect l="l" t="t" r="r" b="b"/>
              <a:pathLst>
                <a:path w="8774" h="5989" extrusionOk="0">
                  <a:moveTo>
                    <a:pt x="4537" y="0"/>
                  </a:moveTo>
                  <a:cubicBezTo>
                    <a:pt x="4670" y="801"/>
                    <a:pt x="4871" y="1668"/>
                    <a:pt x="5137" y="2569"/>
                  </a:cubicBezTo>
                  <a:cubicBezTo>
                    <a:pt x="734" y="2869"/>
                    <a:pt x="0" y="5004"/>
                    <a:pt x="1368" y="5671"/>
                  </a:cubicBezTo>
                  <a:cubicBezTo>
                    <a:pt x="1828" y="5909"/>
                    <a:pt x="2854" y="5989"/>
                    <a:pt x="4009" y="5989"/>
                  </a:cubicBezTo>
                  <a:cubicBezTo>
                    <a:pt x="5281" y="5989"/>
                    <a:pt x="6709" y="5892"/>
                    <a:pt x="7706" y="5805"/>
                  </a:cubicBezTo>
                  <a:cubicBezTo>
                    <a:pt x="8340" y="5738"/>
                    <a:pt x="8773" y="5137"/>
                    <a:pt x="8607" y="4504"/>
                  </a:cubicBezTo>
                  <a:cubicBezTo>
                    <a:pt x="8340" y="3470"/>
                    <a:pt x="7973" y="1835"/>
                    <a:pt x="7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5355650" y="4779700"/>
              <a:ext cx="220200" cy="149725"/>
            </a:xfrm>
            <a:custGeom>
              <a:avLst/>
              <a:gdLst/>
              <a:ahLst/>
              <a:cxnLst/>
              <a:rect l="l" t="t" r="r" b="b"/>
              <a:pathLst>
                <a:path w="8808" h="5989" extrusionOk="0">
                  <a:moveTo>
                    <a:pt x="1035" y="0"/>
                  </a:moveTo>
                  <a:cubicBezTo>
                    <a:pt x="835" y="1835"/>
                    <a:pt x="468" y="3470"/>
                    <a:pt x="168" y="4504"/>
                  </a:cubicBezTo>
                  <a:cubicBezTo>
                    <a:pt x="1" y="5137"/>
                    <a:pt x="468" y="5738"/>
                    <a:pt x="1102" y="5805"/>
                  </a:cubicBezTo>
                  <a:cubicBezTo>
                    <a:pt x="2099" y="5892"/>
                    <a:pt x="3527" y="5989"/>
                    <a:pt x="4799" y="5989"/>
                  </a:cubicBezTo>
                  <a:cubicBezTo>
                    <a:pt x="5953" y="5989"/>
                    <a:pt x="6980" y="5909"/>
                    <a:pt x="7440" y="5671"/>
                  </a:cubicBezTo>
                  <a:cubicBezTo>
                    <a:pt x="8807" y="5004"/>
                    <a:pt x="8073" y="2869"/>
                    <a:pt x="3670" y="2569"/>
                  </a:cubicBezTo>
                  <a:cubicBezTo>
                    <a:pt x="3937" y="1668"/>
                    <a:pt x="4137" y="801"/>
                    <a:pt x="4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5190550" y="4759675"/>
              <a:ext cx="119275" cy="39225"/>
            </a:xfrm>
            <a:custGeom>
              <a:avLst/>
              <a:gdLst/>
              <a:ahLst/>
              <a:cxnLst/>
              <a:rect l="l" t="t" r="r" b="b"/>
              <a:pathLst>
                <a:path w="4771" h="1569" extrusionOk="0">
                  <a:moveTo>
                    <a:pt x="767" y="1"/>
                  </a:moveTo>
                  <a:cubicBezTo>
                    <a:pt x="334" y="1"/>
                    <a:pt x="0" y="368"/>
                    <a:pt x="0" y="801"/>
                  </a:cubicBezTo>
                  <a:cubicBezTo>
                    <a:pt x="0" y="1235"/>
                    <a:pt x="334" y="1569"/>
                    <a:pt x="767" y="1569"/>
                  </a:cubicBezTo>
                  <a:lnTo>
                    <a:pt x="3970" y="1569"/>
                  </a:lnTo>
                  <a:cubicBezTo>
                    <a:pt x="4403" y="1569"/>
                    <a:pt x="4737" y="1235"/>
                    <a:pt x="4770" y="801"/>
                  </a:cubicBezTo>
                  <a:cubicBezTo>
                    <a:pt x="4770" y="368"/>
                    <a:pt x="4403" y="1"/>
                    <a:pt x="3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5362325" y="4759675"/>
              <a:ext cx="119275" cy="39225"/>
            </a:xfrm>
            <a:custGeom>
              <a:avLst/>
              <a:gdLst/>
              <a:ahLst/>
              <a:cxnLst/>
              <a:rect l="l" t="t" r="r" b="b"/>
              <a:pathLst>
                <a:path w="4771" h="1569" extrusionOk="0">
                  <a:moveTo>
                    <a:pt x="801" y="1"/>
                  </a:moveTo>
                  <a:cubicBezTo>
                    <a:pt x="368" y="1"/>
                    <a:pt x="1" y="368"/>
                    <a:pt x="1" y="801"/>
                  </a:cubicBezTo>
                  <a:cubicBezTo>
                    <a:pt x="1" y="1235"/>
                    <a:pt x="368" y="1569"/>
                    <a:pt x="801" y="1569"/>
                  </a:cubicBezTo>
                  <a:lnTo>
                    <a:pt x="4004" y="1569"/>
                  </a:lnTo>
                  <a:cubicBezTo>
                    <a:pt x="4437" y="1569"/>
                    <a:pt x="4771" y="1235"/>
                    <a:pt x="4771" y="801"/>
                  </a:cubicBezTo>
                  <a:cubicBezTo>
                    <a:pt x="4771" y="368"/>
                    <a:pt x="4437"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grpSp>
        <p:nvGrpSpPr>
          <p:cNvPr id="1575" name="Google Shape;1575;p62"/>
          <p:cNvGrpSpPr/>
          <p:nvPr/>
        </p:nvGrpSpPr>
        <p:grpSpPr>
          <a:xfrm>
            <a:off x="5787282" y="1328863"/>
            <a:ext cx="1845988" cy="3185950"/>
            <a:chOff x="5787282" y="1328863"/>
            <a:chExt cx="1845988" cy="3185950"/>
          </a:xfrm>
        </p:grpSpPr>
        <p:sp>
          <p:nvSpPr>
            <p:cNvPr id="1576" name="Google Shape;1576;p62"/>
            <p:cNvSpPr/>
            <p:nvPr/>
          </p:nvSpPr>
          <p:spPr>
            <a:xfrm rot="10800000" flipH="1">
              <a:off x="5787282" y="43575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rot="10800000" flipH="1">
              <a:off x="6080557" y="13288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2"/>
            <p:cNvSpPr/>
            <p:nvPr/>
          </p:nvSpPr>
          <p:spPr>
            <a:xfrm rot="10800000" flipH="1">
              <a:off x="7502545" y="410380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6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Above the line</a:t>
            </a:r>
            <a:endParaRPr/>
          </a:p>
        </p:txBody>
      </p:sp>
      <p:sp>
        <p:nvSpPr>
          <p:cNvPr id="1580" name="Google Shape;1580;p62"/>
          <p:cNvSpPr/>
          <p:nvPr/>
        </p:nvSpPr>
        <p:spPr>
          <a:xfrm>
            <a:off x="4007225" y="1395325"/>
            <a:ext cx="1129500" cy="112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2"/>
          <p:cNvSpPr/>
          <p:nvPr/>
        </p:nvSpPr>
        <p:spPr>
          <a:xfrm>
            <a:off x="4007225" y="2295992"/>
            <a:ext cx="1129500" cy="112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2"/>
          <p:cNvSpPr/>
          <p:nvPr/>
        </p:nvSpPr>
        <p:spPr>
          <a:xfrm>
            <a:off x="4007225" y="3196659"/>
            <a:ext cx="1129500" cy="112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62"/>
          <p:cNvGrpSpPr/>
          <p:nvPr/>
        </p:nvGrpSpPr>
        <p:grpSpPr>
          <a:xfrm>
            <a:off x="4336046" y="1724145"/>
            <a:ext cx="471860" cy="471860"/>
            <a:chOff x="6329050" y="2547175"/>
            <a:chExt cx="523300" cy="523300"/>
          </a:xfrm>
        </p:grpSpPr>
        <p:sp>
          <p:nvSpPr>
            <p:cNvPr id="1584" name="Google Shape;1584;p62"/>
            <p:cNvSpPr/>
            <p:nvPr/>
          </p:nvSpPr>
          <p:spPr>
            <a:xfrm>
              <a:off x="6329050" y="2915075"/>
              <a:ext cx="523300" cy="63425"/>
            </a:xfrm>
            <a:custGeom>
              <a:avLst/>
              <a:gdLst/>
              <a:ahLst/>
              <a:cxnLst/>
              <a:rect l="l" t="t" r="r" b="b"/>
              <a:pathLst>
                <a:path w="20932" h="2537" extrusionOk="0">
                  <a:moveTo>
                    <a:pt x="1" y="0"/>
                  </a:moveTo>
                  <a:lnTo>
                    <a:pt x="1" y="2536"/>
                  </a:lnTo>
                  <a:lnTo>
                    <a:pt x="20932" y="2536"/>
                  </a:lnTo>
                  <a:lnTo>
                    <a:pt x="20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6452575" y="3009125"/>
              <a:ext cx="276250" cy="61350"/>
            </a:xfrm>
            <a:custGeom>
              <a:avLst/>
              <a:gdLst/>
              <a:ahLst/>
              <a:cxnLst/>
              <a:rect l="l" t="t" r="r" b="b"/>
              <a:pathLst>
                <a:path w="11050" h="2454" extrusionOk="0">
                  <a:moveTo>
                    <a:pt x="2453" y="1"/>
                  </a:moveTo>
                  <a:lnTo>
                    <a:pt x="2453" y="1227"/>
                  </a:lnTo>
                  <a:lnTo>
                    <a:pt x="1" y="1227"/>
                  </a:lnTo>
                  <a:lnTo>
                    <a:pt x="1" y="2453"/>
                  </a:lnTo>
                  <a:lnTo>
                    <a:pt x="11050" y="2453"/>
                  </a:lnTo>
                  <a:lnTo>
                    <a:pt x="11050" y="1227"/>
                  </a:lnTo>
                  <a:lnTo>
                    <a:pt x="8597" y="1227"/>
                  </a:lnTo>
                  <a:lnTo>
                    <a:pt x="8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6513900" y="2731125"/>
              <a:ext cx="30675" cy="30675"/>
            </a:xfrm>
            <a:custGeom>
              <a:avLst/>
              <a:gdLst/>
              <a:ahLst/>
              <a:cxnLst/>
              <a:rect l="l" t="t" r="r" b="b"/>
              <a:pathLst>
                <a:path w="1227" h="1227" extrusionOk="0">
                  <a:moveTo>
                    <a:pt x="0" y="0"/>
                  </a:moveTo>
                  <a:lnTo>
                    <a:pt x="0" y="1227"/>
                  </a:lnTo>
                  <a:lnTo>
                    <a:pt x="1227" y="1227"/>
                  </a:lnTo>
                  <a:lnTo>
                    <a:pt x="1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6575225" y="2669800"/>
              <a:ext cx="30675" cy="30675"/>
            </a:xfrm>
            <a:custGeom>
              <a:avLst/>
              <a:gdLst/>
              <a:ahLst/>
              <a:cxnLst/>
              <a:rect l="l" t="t" r="r" b="b"/>
              <a:pathLst>
                <a:path w="1227" h="1227" extrusionOk="0">
                  <a:moveTo>
                    <a:pt x="0" y="1"/>
                  </a:moveTo>
                  <a:lnTo>
                    <a:pt x="0" y="1227"/>
                  </a:lnTo>
                  <a:lnTo>
                    <a:pt x="1226" y="1227"/>
                  </a:lnTo>
                  <a:lnTo>
                    <a:pt x="1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6575225" y="2731125"/>
              <a:ext cx="30675" cy="30675"/>
            </a:xfrm>
            <a:custGeom>
              <a:avLst/>
              <a:gdLst/>
              <a:ahLst/>
              <a:cxnLst/>
              <a:rect l="l" t="t" r="r" b="b"/>
              <a:pathLst>
                <a:path w="1227" h="1227" extrusionOk="0">
                  <a:moveTo>
                    <a:pt x="0" y="0"/>
                  </a:moveTo>
                  <a:lnTo>
                    <a:pt x="0" y="1227"/>
                  </a:lnTo>
                  <a:lnTo>
                    <a:pt x="1226" y="1227"/>
                  </a:lnTo>
                  <a:lnTo>
                    <a:pt x="1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6329050" y="2547175"/>
              <a:ext cx="523300" cy="337275"/>
            </a:xfrm>
            <a:custGeom>
              <a:avLst/>
              <a:gdLst/>
              <a:ahLst/>
              <a:cxnLst/>
              <a:rect l="l" t="t" r="r" b="b"/>
              <a:pathLst>
                <a:path w="20932" h="13491" extrusionOk="0">
                  <a:moveTo>
                    <a:pt x="5561" y="1227"/>
                  </a:moveTo>
                  <a:cubicBezTo>
                    <a:pt x="6573" y="1227"/>
                    <a:pt x="7394" y="2048"/>
                    <a:pt x="7394" y="3060"/>
                  </a:cubicBezTo>
                  <a:lnTo>
                    <a:pt x="7394" y="3679"/>
                  </a:lnTo>
                  <a:lnTo>
                    <a:pt x="14764" y="3679"/>
                  </a:lnTo>
                  <a:lnTo>
                    <a:pt x="14764" y="9811"/>
                  </a:lnTo>
                  <a:lnTo>
                    <a:pt x="12312" y="9811"/>
                  </a:lnTo>
                  <a:cubicBezTo>
                    <a:pt x="12978" y="9811"/>
                    <a:pt x="13538" y="10359"/>
                    <a:pt x="13538" y="11037"/>
                  </a:cubicBezTo>
                  <a:cubicBezTo>
                    <a:pt x="13538" y="11716"/>
                    <a:pt x="12978" y="12264"/>
                    <a:pt x="12312" y="12264"/>
                  </a:cubicBezTo>
                  <a:cubicBezTo>
                    <a:pt x="11633" y="12264"/>
                    <a:pt x="11085" y="11716"/>
                    <a:pt x="11085" y="11037"/>
                  </a:cubicBezTo>
                  <a:cubicBezTo>
                    <a:pt x="11085" y="10359"/>
                    <a:pt x="11633" y="9811"/>
                    <a:pt x="12312" y="9811"/>
                  </a:cubicBezTo>
                  <a:lnTo>
                    <a:pt x="8621" y="9811"/>
                  </a:lnTo>
                  <a:cubicBezTo>
                    <a:pt x="9299" y="9811"/>
                    <a:pt x="9847" y="10359"/>
                    <a:pt x="9847" y="11037"/>
                  </a:cubicBezTo>
                  <a:cubicBezTo>
                    <a:pt x="9847" y="11716"/>
                    <a:pt x="9299" y="12264"/>
                    <a:pt x="8621" y="12264"/>
                  </a:cubicBezTo>
                  <a:cubicBezTo>
                    <a:pt x="7954" y="12264"/>
                    <a:pt x="7394" y="11716"/>
                    <a:pt x="7394" y="11037"/>
                  </a:cubicBezTo>
                  <a:cubicBezTo>
                    <a:pt x="7394" y="10359"/>
                    <a:pt x="7954" y="9811"/>
                    <a:pt x="8621" y="9811"/>
                  </a:cubicBezTo>
                  <a:lnTo>
                    <a:pt x="6168" y="9811"/>
                  </a:lnTo>
                  <a:lnTo>
                    <a:pt x="6168" y="3060"/>
                  </a:lnTo>
                  <a:cubicBezTo>
                    <a:pt x="6168" y="2727"/>
                    <a:pt x="5894" y="2453"/>
                    <a:pt x="5561" y="2453"/>
                  </a:cubicBezTo>
                  <a:lnTo>
                    <a:pt x="3715" y="2453"/>
                  </a:lnTo>
                  <a:lnTo>
                    <a:pt x="3715" y="1227"/>
                  </a:lnTo>
                  <a:close/>
                  <a:moveTo>
                    <a:pt x="1" y="0"/>
                  </a:moveTo>
                  <a:lnTo>
                    <a:pt x="1" y="13490"/>
                  </a:lnTo>
                  <a:lnTo>
                    <a:pt x="20932" y="13490"/>
                  </a:lnTo>
                  <a:lnTo>
                    <a:pt x="20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6513900" y="2669800"/>
              <a:ext cx="30675" cy="30675"/>
            </a:xfrm>
            <a:custGeom>
              <a:avLst/>
              <a:gdLst/>
              <a:ahLst/>
              <a:cxnLst/>
              <a:rect l="l" t="t" r="r" b="b"/>
              <a:pathLst>
                <a:path w="1227" h="1227" extrusionOk="0">
                  <a:moveTo>
                    <a:pt x="0" y="1"/>
                  </a:moveTo>
                  <a:lnTo>
                    <a:pt x="0" y="1227"/>
                  </a:lnTo>
                  <a:lnTo>
                    <a:pt x="1227" y="1227"/>
                  </a:lnTo>
                  <a:lnTo>
                    <a:pt x="1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6636525" y="2669800"/>
              <a:ext cx="30700" cy="30675"/>
            </a:xfrm>
            <a:custGeom>
              <a:avLst/>
              <a:gdLst/>
              <a:ahLst/>
              <a:cxnLst/>
              <a:rect l="l" t="t" r="r" b="b"/>
              <a:pathLst>
                <a:path w="1228" h="1227" extrusionOk="0">
                  <a:moveTo>
                    <a:pt x="1" y="1"/>
                  </a:moveTo>
                  <a:lnTo>
                    <a:pt x="1" y="1227"/>
                  </a:lnTo>
                  <a:lnTo>
                    <a:pt x="1227" y="1227"/>
                  </a:lnTo>
                  <a:lnTo>
                    <a:pt x="1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6636525" y="2731125"/>
              <a:ext cx="30700" cy="30675"/>
            </a:xfrm>
            <a:custGeom>
              <a:avLst/>
              <a:gdLst/>
              <a:ahLst/>
              <a:cxnLst/>
              <a:rect l="l" t="t" r="r" b="b"/>
              <a:pathLst>
                <a:path w="1228" h="1227" extrusionOk="0">
                  <a:moveTo>
                    <a:pt x="1" y="0"/>
                  </a:moveTo>
                  <a:lnTo>
                    <a:pt x="1" y="1227"/>
                  </a:lnTo>
                  <a:lnTo>
                    <a:pt x="1227" y="1227"/>
                  </a:lnTo>
                  <a:lnTo>
                    <a:pt x="1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62"/>
          <p:cNvGrpSpPr/>
          <p:nvPr/>
        </p:nvGrpSpPr>
        <p:grpSpPr>
          <a:xfrm>
            <a:off x="4336034" y="3525343"/>
            <a:ext cx="471882" cy="472130"/>
            <a:chOff x="1864200" y="1836375"/>
            <a:chExt cx="523325" cy="523600"/>
          </a:xfrm>
        </p:grpSpPr>
        <p:sp>
          <p:nvSpPr>
            <p:cNvPr id="1594" name="Google Shape;1594;p62"/>
            <p:cNvSpPr/>
            <p:nvPr/>
          </p:nvSpPr>
          <p:spPr>
            <a:xfrm>
              <a:off x="1864200" y="1836375"/>
              <a:ext cx="523325" cy="431625"/>
            </a:xfrm>
            <a:custGeom>
              <a:avLst/>
              <a:gdLst/>
              <a:ahLst/>
              <a:cxnLst/>
              <a:rect l="l" t="t" r="r" b="b"/>
              <a:pathLst>
                <a:path w="20933" h="17265" extrusionOk="0">
                  <a:moveTo>
                    <a:pt x="6133" y="3322"/>
                  </a:moveTo>
                  <a:lnTo>
                    <a:pt x="7538" y="4739"/>
                  </a:lnTo>
                  <a:cubicBezTo>
                    <a:pt x="7514" y="4787"/>
                    <a:pt x="7490" y="4846"/>
                    <a:pt x="7466" y="4906"/>
                  </a:cubicBezTo>
                  <a:lnTo>
                    <a:pt x="6133" y="4906"/>
                  </a:lnTo>
                  <a:lnTo>
                    <a:pt x="6133" y="3322"/>
                  </a:lnTo>
                  <a:close/>
                  <a:moveTo>
                    <a:pt x="7466" y="6132"/>
                  </a:moveTo>
                  <a:cubicBezTo>
                    <a:pt x="7490" y="6191"/>
                    <a:pt x="7514" y="6251"/>
                    <a:pt x="7538" y="6310"/>
                  </a:cubicBezTo>
                  <a:lnTo>
                    <a:pt x="6133" y="7727"/>
                  </a:lnTo>
                  <a:lnTo>
                    <a:pt x="6133" y="6132"/>
                  </a:lnTo>
                  <a:close/>
                  <a:moveTo>
                    <a:pt x="14765" y="6132"/>
                  </a:moveTo>
                  <a:lnTo>
                    <a:pt x="14765" y="11049"/>
                  </a:lnTo>
                  <a:lnTo>
                    <a:pt x="9812" y="11049"/>
                  </a:lnTo>
                  <a:lnTo>
                    <a:pt x="9812" y="14812"/>
                  </a:lnTo>
                  <a:lnTo>
                    <a:pt x="3680" y="14812"/>
                  </a:lnTo>
                  <a:lnTo>
                    <a:pt x="3680" y="10704"/>
                  </a:lnTo>
                  <a:cubicBezTo>
                    <a:pt x="4251" y="10906"/>
                    <a:pt x="4871" y="11049"/>
                    <a:pt x="5513" y="11049"/>
                  </a:cubicBezTo>
                  <a:lnTo>
                    <a:pt x="6133" y="11049"/>
                  </a:lnTo>
                  <a:lnTo>
                    <a:pt x="6133" y="9454"/>
                  </a:lnTo>
                  <a:lnTo>
                    <a:pt x="8407" y="7180"/>
                  </a:lnTo>
                  <a:cubicBezTo>
                    <a:pt x="8645" y="7287"/>
                    <a:pt x="8919" y="7358"/>
                    <a:pt x="9192" y="7358"/>
                  </a:cubicBezTo>
                  <a:cubicBezTo>
                    <a:pt x="10002" y="7358"/>
                    <a:pt x="10669" y="6846"/>
                    <a:pt x="10931" y="6132"/>
                  </a:cubicBezTo>
                  <a:close/>
                  <a:moveTo>
                    <a:pt x="5513" y="0"/>
                  </a:moveTo>
                  <a:cubicBezTo>
                    <a:pt x="2477" y="0"/>
                    <a:pt x="1" y="2477"/>
                    <a:pt x="1" y="5525"/>
                  </a:cubicBezTo>
                  <a:cubicBezTo>
                    <a:pt x="1" y="7430"/>
                    <a:pt x="977" y="9120"/>
                    <a:pt x="2454" y="10109"/>
                  </a:cubicBezTo>
                  <a:lnTo>
                    <a:pt x="2454" y="16038"/>
                  </a:lnTo>
                  <a:lnTo>
                    <a:pt x="9812" y="16038"/>
                  </a:lnTo>
                  <a:lnTo>
                    <a:pt x="9812" y="17264"/>
                  </a:lnTo>
                  <a:lnTo>
                    <a:pt x="20932" y="17264"/>
                  </a:lnTo>
                  <a:lnTo>
                    <a:pt x="20932" y="11049"/>
                  </a:lnTo>
                  <a:lnTo>
                    <a:pt x="15991" y="11049"/>
                  </a:lnTo>
                  <a:lnTo>
                    <a:pt x="15991" y="4906"/>
                  </a:lnTo>
                  <a:lnTo>
                    <a:pt x="10931" y="4906"/>
                  </a:lnTo>
                  <a:cubicBezTo>
                    <a:pt x="10669" y="4191"/>
                    <a:pt x="10002" y="3679"/>
                    <a:pt x="9192" y="3679"/>
                  </a:cubicBezTo>
                  <a:cubicBezTo>
                    <a:pt x="8919" y="3679"/>
                    <a:pt x="8645" y="3751"/>
                    <a:pt x="8407" y="3870"/>
                  </a:cubicBezTo>
                  <a:lnTo>
                    <a:pt x="6133" y="1584"/>
                  </a:lnTo>
                  <a:lnTo>
                    <a:pt x="6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2171975" y="2298625"/>
              <a:ext cx="153325" cy="61350"/>
            </a:xfrm>
            <a:custGeom>
              <a:avLst/>
              <a:gdLst/>
              <a:ahLst/>
              <a:cxnLst/>
              <a:rect l="l" t="t" r="r" b="b"/>
              <a:pathLst>
                <a:path w="6133" h="2454" extrusionOk="0">
                  <a:moveTo>
                    <a:pt x="1227" y="1"/>
                  </a:moveTo>
                  <a:lnTo>
                    <a:pt x="1227" y="1227"/>
                  </a:lnTo>
                  <a:lnTo>
                    <a:pt x="1" y="1227"/>
                  </a:lnTo>
                  <a:lnTo>
                    <a:pt x="1" y="2453"/>
                  </a:lnTo>
                  <a:lnTo>
                    <a:pt x="6133" y="2453"/>
                  </a:lnTo>
                  <a:lnTo>
                    <a:pt x="6133" y="1227"/>
                  </a:lnTo>
                  <a:lnTo>
                    <a:pt x="4906" y="1227"/>
                  </a:ln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2"/>
          <p:cNvGrpSpPr/>
          <p:nvPr/>
        </p:nvGrpSpPr>
        <p:grpSpPr>
          <a:xfrm>
            <a:off x="4335910" y="2624677"/>
            <a:ext cx="472130" cy="472130"/>
            <a:chOff x="2515175" y="1092225"/>
            <a:chExt cx="523600" cy="523600"/>
          </a:xfrm>
        </p:grpSpPr>
        <p:sp>
          <p:nvSpPr>
            <p:cNvPr id="1597" name="Google Shape;1597;p62"/>
            <p:cNvSpPr/>
            <p:nvPr/>
          </p:nvSpPr>
          <p:spPr>
            <a:xfrm>
              <a:off x="2515175" y="1502700"/>
              <a:ext cx="113150" cy="113125"/>
            </a:xfrm>
            <a:custGeom>
              <a:avLst/>
              <a:gdLst/>
              <a:ahLst/>
              <a:cxnLst/>
              <a:rect l="l" t="t" r="r" b="b"/>
              <a:pathLst>
                <a:path w="4526" h="4525" extrusionOk="0">
                  <a:moveTo>
                    <a:pt x="1918" y="0"/>
                  </a:moveTo>
                  <a:lnTo>
                    <a:pt x="1" y="1917"/>
                  </a:lnTo>
                  <a:lnTo>
                    <a:pt x="2608" y="4525"/>
                  </a:lnTo>
                  <a:lnTo>
                    <a:pt x="4525" y="2596"/>
                  </a:lnTo>
                  <a:lnTo>
                    <a:pt x="1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2773550" y="1245825"/>
              <a:ext cx="69975" cy="61325"/>
            </a:xfrm>
            <a:custGeom>
              <a:avLst/>
              <a:gdLst/>
              <a:ahLst/>
              <a:cxnLst/>
              <a:rect l="l" t="t" r="r" b="b"/>
              <a:pathLst>
                <a:path w="2799" h="2453" extrusionOk="0">
                  <a:moveTo>
                    <a:pt x="1405" y="0"/>
                  </a:moveTo>
                  <a:lnTo>
                    <a:pt x="0" y="2453"/>
                  </a:lnTo>
                  <a:lnTo>
                    <a:pt x="2798" y="2453"/>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2856900" y="1245825"/>
              <a:ext cx="47950" cy="61325"/>
            </a:xfrm>
            <a:custGeom>
              <a:avLst/>
              <a:gdLst/>
              <a:ahLst/>
              <a:cxnLst/>
              <a:rect l="l" t="t" r="r" b="b"/>
              <a:pathLst>
                <a:path w="1918" h="2453" extrusionOk="0">
                  <a:moveTo>
                    <a:pt x="524" y="0"/>
                  </a:moveTo>
                  <a:lnTo>
                    <a:pt x="0" y="917"/>
                  </a:lnTo>
                  <a:lnTo>
                    <a:pt x="881" y="2453"/>
                  </a:lnTo>
                  <a:lnTo>
                    <a:pt x="1917" y="2453"/>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2585125" y="1092225"/>
              <a:ext cx="453650" cy="453650"/>
            </a:xfrm>
            <a:custGeom>
              <a:avLst/>
              <a:gdLst/>
              <a:ahLst/>
              <a:cxnLst/>
              <a:rect l="l" t="t" r="r" b="b"/>
              <a:pathLst>
                <a:path w="18146" h="18146" extrusionOk="0">
                  <a:moveTo>
                    <a:pt x="11395" y="3668"/>
                  </a:moveTo>
                  <a:lnTo>
                    <a:pt x="14907" y="9823"/>
                  </a:lnTo>
                  <a:lnTo>
                    <a:pt x="5430" y="9823"/>
                  </a:lnTo>
                  <a:lnTo>
                    <a:pt x="8942" y="3668"/>
                  </a:lnTo>
                  <a:lnTo>
                    <a:pt x="10169" y="5823"/>
                  </a:lnTo>
                  <a:lnTo>
                    <a:pt x="11395" y="3668"/>
                  </a:lnTo>
                  <a:close/>
                  <a:moveTo>
                    <a:pt x="13241" y="11050"/>
                  </a:moveTo>
                  <a:lnTo>
                    <a:pt x="13241" y="12276"/>
                  </a:lnTo>
                  <a:lnTo>
                    <a:pt x="7097" y="12276"/>
                  </a:lnTo>
                  <a:lnTo>
                    <a:pt x="7097" y="11050"/>
                  </a:lnTo>
                  <a:close/>
                  <a:moveTo>
                    <a:pt x="10169" y="1"/>
                  </a:moveTo>
                  <a:cubicBezTo>
                    <a:pt x="5763" y="1"/>
                    <a:pt x="2192" y="3584"/>
                    <a:pt x="2192" y="7978"/>
                  </a:cubicBezTo>
                  <a:cubicBezTo>
                    <a:pt x="2192" y="9954"/>
                    <a:pt x="2918" y="11764"/>
                    <a:pt x="4120" y="13157"/>
                  </a:cubicBezTo>
                  <a:lnTo>
                    <a:pt x="2799" y="14479"/>
                  </a:lnTo>
                  <a:lnTo>
                    <a:pt x="1930" y="13609"/>
                  </a:lnTo>
                  <a:lnTo>
                    <a:pt x="1" y="15550"/>
                  </a:lnTo>
                  <a:lnTo>
                    <a:pt x="2596" y="18146"/>
                  </a:lnTo>
                  <a:lnTo>
                    <a:pt x="4537" y="16217"/>
                  </a:lnTo>
                  <a:lnTo>
                    <a:pt x="3668" y="15348"/>
                  </a:lnTo>
                  <a:lnTo>
                    <a:pt x="4990" y="14026"/>
                  </a:lnTo>
                  <a:cubicBezTo>
                    <a:pt x="6383" y="15229"/>
                    <a:pt x="8192" y="15955"/>
                    <a:pt x="10169" y="15955"/>
                  </a:cubicBezTo>
                  <a:cubicBezTo>
                    <a:pt x="14562" y="15955"/>
                    <a:pt x="18146" y="12371"/>
                    <a:pt x="18146" y="7978"/>
                  </a:cubicBezTo>
                  <a:cubicBezTo>
                    <a:pt x="18146" y="3584"/>
                    <a:pt x="14562" y="1"/>
                    <a:pt x="10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1" name="Google Shape;1601;p62"/>
          <p:cNvCxnSpPr>
            <a:stCxn id="1602" idx="3"/>
            <a:endCxn id="1580" idx="2"/>
          </p:cNvCxnSpPr>
          <p:nvPr/>
        </p:nvCxnSpPr>
        <p:spPr>
          <a:xfrm>
            <a:off x="3397551" y="1545325"/>
            <a:ext cx="609600" cy="414900"/>
          </a:xfrm>
          <a:prstGeom prst="curvedConnector3">
            <a:avLst>
              <a:gd name="adj1" fmla="val 50006"/>
            </a:avLst>
          </a:prstGeom>
          <a:noFill/>
          <a:ln w="19050" cap="flat" cmpd="sng">
            <a:solidFill>
              <a:schemeClr val="lt1"/>
            </a:solidFill>
            <a:prstDash val="solid"/>
            <a:round/>
            <a:headEnd type="none" w="med" len="med"/>
            <a:tailEnd type="none" w="med" len="med"/>
          </a:ln>
        </p:spPr>
      </p:cxnSp>
      <p:cxnSp>
        <p:nvCxnSpPr>
          <p:cNvPr id="1603" name="Google Shape;1603;p62"/>
          <p:cNvCxnSpPr>
            <a:stCxn id="1604" idx="1"/>
            <a:endCxn id="1581" idx="6"/>
          </p:cNvCxnSpPr>
          <p:nvPr/>
        </p:nvCxnSpPr>
        <p:spPr>
          <a:xfrm flipH="1">
            <a:off x="5136800" y="2445988"/>
            <a:ext cx="609600" cy="414900"/>
          </a:xfrm>
          <a:prstGeom prst="curvedConnector3">
            <a:avLst>
              <a:gd name="adj1" fmla="val 50006"/>
            </a:avLst>
          </a:prstGeom>
          <a:noFill/>
          <a:ln w="19050" cap="flat" cmpd="sng">
            <a:solidFill>
              <a:schemeClr val="lt1"/>
            </a:solidFill>
            <a:prstDash val="solid"/>
            <a:round/>
            <a:headEnd type="none" w="med" len="med"/>
            <a:tailEnd type="none" w="med" len="med"/>
          </a:ln>
        </p:spPr>
      </p:cxnSp>
      <p:cxnSp>
        <p:nvCxnSpPr>
          <p:cNvPr id="1605" name="Google Shape;1605;p62"/>
          <p:cNvCxnSpPr>
            <a:stCxn id="1606" idx="3"/>
            <a:endCxn id="1582" idx="2"/>
          </p:cNvCxnSpPr>
          <p:nvPr/>
        </p:nvCxnSpPr>
        <p:spPr>
          <a:xfrm>
            <a:off x="3397650" y="3346800"/>
            <a:ext cx="609600" cy="414600"/>
          </a:xfrm>
          <a:prstGeom prst="curvedConnector3">
            <a:avLst>
              <a:gd name="adj1" fmla="val 49998"/>
            </a:avLst>
          </a:prstGeom>
          <a:noFill/>
          <a:ln w="19050" cap="flat" cmpd="sng">
            <a:solidFill>
              <a:schemeClr val="lt1"/>
            </a:solidFill>
            <a:prstDash val="solid"/>
            <a:round/>
            <a:headEnd type="none" w="med" len="med"/>
            <a:tailEnd type="none" w="med" len="med"/>
          </a:ln>
        </p:spPr>
      </p:cxnSp>
      <p:sp>
        <p:nvSpPr>
          <p:cNvPr id="1607" name="Google Shape;1607;p62"/>
          <p:cNvSpPr txBox="1"/>
          <p:nvPr/>
        </p:nvSpPr>
        <p:spPr>
          <a:xfrm>
            <a:off x="681950" y="1761775"/>
            <a:ext cx="2715600" cy="82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Raleway Medium"/>
                <a:ea typeface="Raleway Medium"/>
                <a:cs typeface="Raleway Medium"/>
                <a:sym typeface="Raleway Medium"/>
              </a:rPr>
              <a:t>It’s the closest planet to the Sun and the smallest one in the entire Solar System</a:t>
            </a:r>
            <a:endParaRPr>
              <a:solidFill>
                <a:srgbClr val="FFFFFF"/>
              </a:solidFill>
              <a:latin typeface="Raleway Medium"/>
              <a:ea typeface="Raleway Medium"/>
              <a:cs typeface="Raleway Medium"/>
              <a:sym typeface="Raleway Medium"/>
            </a:endParaRPr>
          </a:p>
        </p:txBody>
      </p:sp>
      <p:sp>
        <p:nvSpPr>
          <p:cNvPr id="1602" name="Google Shape;1602;p62"/>
          <p:cNvSpPr txBox="1"/>
          <p:nvPr/>
        </p:nvSpPr>
        <p:spPr>
          <a:xfrm>
            <a:off x="681951" y="1328875"/>
            <a:ext cx="2715600" cy="43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Staatliches"/>
                <a:ea typeface="Staatliches"/>
                <a:cs typeface="Staatliches"/>
                <a:sym typeface="Staatliches"/>
              </a:rPr>
              <a:t>Mercury</a:t>
            </a:r>
            <a:endParaRPr sz="2400">
              <a:solidFill>
                <a:srgbClr val="FFFFFF"/>
              </a:solidFill>
              <a:latin typeface="Staatliches"/>
              <a:ea typeface="Staatliches"/>
              <a:cs typeface="Staatliches"/>
              <a:sym typeface="Staatliches"/>
            </a:endParaRPr>
          </a:p>
        </p:txBody>
      </p:sp>
      <p:sp>
        <p:nvSpPr>
          <p:cNvPr id="1608" name="Google Shape;1608;p62"/>
          <p:cNvSpPr txBox="1"/>
          <p:nvPr/>
        </p:nvSpPr>
        <p:spPr>
          <a:xfrm>
            <a:off x="682050" y="3563260"/>
            <a:ext cx="2715600" cy="82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Raleway Medium"/>
                <a:ea typeface="Raleway Medium"/>
                <a:cs typeface="Raleway Medium"/>
                <a:sym typeface="Raleway Medium"/>
              </a:rPr>
              <a:t>Venus has a beautiful name and is the second planet from the Sun</a:t>
            </a:r>
            <a:endParaRPr>
              <a:solidFill>
                <a:srgbClr val="FFFFFF"/>
              </a:solidFill>
              <a:latin typeface="Raleway Medium"/>
              <a:ea typeface="Raleway Medium"/>
              <a:cs typeface="Raleway Medium"/>
              <a:sym typeface="Raleway Medium"/>
            </a:endParaRPr>
          </a:p>
        </p:txBody>
      </p:sp>
      <p:sp>
        <p:nvSpPr>
          <p:cNvPr id="1606" name="Google Shape;1606;p62"/>
          <p:cNvSpPr txBox="1"/>
          <p:nvPr/>
        </p:nvSpPr>
        <p:spPr>
          <a:xfrm>
            <a:off x="682050" y="3130350"/>
            <a:ext cx="2715600" cy="43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Staatliches"/>
                <a:ea typeface="Staatliches"/>
                <a:cs typeface="Staatliches"/>
                <a:sym typeface="Staatliches"/>
              </a:rPr>
              <a:t>Venus</a:t>
            </a:r>
            <a:endParaRPr sz="2400">
              <a:solidFill>
                <a:srgbClr val="FFFFFF"/>
              </a:solidFill>
              <a:latin typeface="Staatliches"/>
              <a:ea typeface="Staatliches"/>
              <a:cs typeface="Staatliches"/>
              <a:sym typeface="Staatliches"/>
            </a:endParaRPr>
          </a:p>
        </p:txBody>
      </p:sp>
      <p:sp>
        <p:nvSpPr>
          <p:cNvPr id="1609" name="Google Shape;1609;p62"/>
          <p:cNvSpPr txBox="1"/>
          <p:nvPr/>
        </p:nvSpPr>
        <p:spPr>
          <a:xfrm>
            <a:off x="5746400" y="2662438"/>
            <a:ext cx="2715600" cy="8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Despite being red, Mars is actually a very cold place. It’s full of iron oxide dust</a:t>
            </a:r>
            <a:endParaRPr>
              <a:solidFill>
                <a:srgbClr val="FFFFFF"/>
              </a:solidFill>
              <a:latin typeface="Raleway Medium"/>
              <a:ea typeface="Raleway Medium"/>
              <a:cs typeface="Raleway Medium"/>
              <a:sym typeface="Raleway Medium"/>
            </a:endParaRPr>
          </a:p>
        </p:txBody>
      </p:sp>
      <p:sp>
        <p:nvSpPr>
          <p:cNvPr id="1604" name="Google Shape;1604;p62"/>
          <p:cNvSpPr txBox="1"/>
          <p:nvPr/>
        </p:nvSpPr>
        <p:spPr>
          <a:xfrm>
            <a:off x="5746400" y="2229538"/>
            <a:ext cx="27156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Staatliches"/>
                <a:ea typeface="Staatliches"/>
                <a:cs typeface="Staatliches"/>
                <a:sym typeface="Staatliches"/>
              </a:rPr>
              <a:t>Mars</a:t>
            </a:r>
            <a:endParaRPr sz="2400">
              <a:solidFill>
                <a:srgbClr val="FFFFFF"/>
              </a:solidFill>
              <a:latin typeface="Staatliches"/>
              <a:ea typeface="Staatliches"/>
              <a:cs typeface="Staatliches"/>
              <a:sym typeface="Staatliche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6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700"/>
              </a:spcBef>
              <a:spcAft>
                <a:spcPts val="700"/>
              </a:spcAft>
              <a:buNone/>
            </a:pPr>
            <a:r>
              <a:rPr lang="en"/>
              <a:t>COMMUNITY MANAGER</a:t>
            </a:r>
            <a:endParaRPr/>
          </a:p>
        </p:txBody>
      </p:sp>
      <p:sp>
        <p:nvSpPr>
          <p:cNvPr id="1645" name="Google Shape;1645;p64"/>
          <p:cNvSpPr txBox="1"/>
          <p:nvPr/>
        </p:nvSpPr>
        <p:spPr>
          <a:xfrm>
            <a:off x="1680825" y="1534675"/>
            <a:ext cx="1664700" cy="50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Venus has a beautiful name</a:t>
            </a:r>
            <a:endParaRPr>
              <a:solidFill>
                <a:schemeClr val="lt1"/>
              </a:solidFill>
              <a:latin typeface="Raleway Medium"/>
              <a:ea typeface="Raleway Medium"/>
              <a:cs typeface="Raleway Medium"/>
              <a:sym typeface="Raleway Medium"/>
            </a:endParaRPr>
          </a:p>
        </p:txBody>
      </p:sp>
      <p:sp>
        <p:nvSpPr>
          <p:cNvPr id="1646" name="Google Shape;1646;p64"/>
          <p:cNvSpPr txBox="1"/>
          <p:nvPr/>
        </p:nvSpPr>
        <p:spPr>
          <a:xfrm>
            <a:off x="5798475" y="1534675"/>
            <a:ext cx="1664700" cy="50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Mars is actually a very cold place</a:t>
            </a:r>
            <a:endParaRPr>
              <a:solidFill>
                <a:schemeClr val="lt1"/>
              </a:solidFill>
              <a:latin typeface="Raleway Medium"/>
              <a:ea typeface="Raleway Medium"/>
              <a:cs typeface="Raleway Medium"/>
              <a:sym typeface="Raleway Medium"/>
            </a:endParaRPr>
          </a:p>
        </p:txBody>
      </p:sp>
      <p:cxnSp>
        <p:nvCxnSpPr>
          <p:cNvPr id="1647" name="Google Shape;1647;p64"/>
          <p:cNvCxnSpPr>
            <a:stCxn id="1648" idx="2"/>
            <a:endCxn id="1645" idx="3"/>
          </p:cNvCxnSpPr>
          <p:nvPr/>
        </p:nvCxnSpPr>
        <p:spPr>
          <a:xfrm rot="10800000">
            <a:off x="3345600" y="1788476"/>
            <a:ext cx="889800" cy="0"/>
          </a:xfrm>
          <a:prstGeom prst="straightConnector1">
            <a:avLst/>
          </a:prstGeom>
          <a:noFill/>
          <a:ln w="19050" cap="flat" cmpd="sng">
            <a:solidFill>
              <a:schemeClr val="lt1"/>
            </a:solidFill>
            <a:prstDash val="solid"/>
            <a:round/>
            <a:headEnd type="none" w="med" len="med"/>
            <a:tailEnd type="none" w="med" len="med"/>
          </a:ln>
        </p:spPr>
      </p:cxnSp>
      <p:cxnSp>
        <p:nvCxnSpPr>
          <p:cNvPr id="1649" name="Google Shape;1649;p64"/>
          <p:cNvCxnSpPr>
            <a:stCxn id="1648" idx="6"/>
            <a:endCxn id="1646" idx="1"/>
          </p:cNvCxnSpPr>
          <p:nvPr/>
        </p:nvCxnSpPr>
        <p:spPr>
          <a:xfrm>
            <a:off x="4908600" y="1788476"/>
            <a:ext cx="889800" cy="0"/>
          </a:xfrm>
          <a:prstGeom prst="straightConnector1">
            <a:avLst/>
          </a:prstGeom>
          <a:noFill/>
          <a:ln w="19050" cap="flat" cmpd="sng">
            <a:solidFill>
              <a:schemeClr val="lt1"/>
            </a:solidFill>
            <a:prstDash val="solid"/>
            <a:round/>
            <a:headEnd type="none" w="med" len="med"/>
            <a:tailEnd type="none" w="med" len="med"/>
          </a:ln>
        </p:spPr>
      </p:cxnSp>
      <p:sp>
        <p:nvSpPr>
          <p:cNvPr id="1650" name="Google Shape;1650;p64"/>
          <p:cNvSpPr txBox="1"/>
          <p:nvPr/>
        </p:nvSpPr>
        <p:spPr>
          <a:xfrm>
            <a:off x="5640182" y="3727025"/>
            <a:ext cx="16647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Mercury is the smallest planet</a:t>
            </a:r>
            <a:endParaRPr>
              <a:solidFill>
                <a:schemeClr val="lt1"/>
              </a:solidFill>
              <a:latin typeface="Raleway Medium"/>
              <a:ea typeface="Raleway Medium"/>
              <a:cs typeface="Raleway Medium"/>
              <a:sym typeface="Raleway Medium"/>
            </a:endParaRPr>
          </a:p>
        </p:txBody>
      </p:sp>
      <p:sp>
        <p:nvSpPr>
          <p:cNvPr id="1651" name="Google Shape;1651;p64"/>
          <p:cNvSpPr txBox="1"/>
          <p:nvPr/>
        </p:nvSpPr>
        <p:spPr>
          <a:xfrm>
            <a:off x="3739653" y="3727025"/>
            <a:ext cx="16647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Neptune is far away from Earth</a:t>
            </a:r>
            <a:endParaRPr>
              <a:solidFill>
                <a:schemeClr val="lt1"/>
              </a:solidFill>
              <a:latin typeface="Raleway Medium"/>
              <a:ea typeface="Raleway Medium"/>
              <a:cs typeface="Raleway Medium"/>
              <a:sym typeface="Raleway Medium"/>
            </a:endParaRPr>
          </a:p>
        </p:txBody>
      </p:sp>
      <p:sp>
        <p:nvSpPr>
          <p:cNvPr id="1652" name="Google Shape;1652;p64"/>
          <p:cNvSpPr txBox="1"/>
          <p:nvPr/>
        </p:nvSpPr>
        <p:spPr>
          <a:xfrm>
            <a:off x="1839125" y="3727025"/>
            <a:ext cx="16647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Saturn is a gas giant with rings</a:t>
            </a:r>
            <a:endParaRPr>
              <a:solidFill>
                <a:schemeClr val="lt1"/>
              </a:solidFill>
              <a:latin typeface="Raleway Medium"/>
              <a:ea typeface="Raleway Medium"/>
              <a:cs typeface="Raleway Medium"/>
              <a:sym typeface="Raleway Medium"/>
            </a:endParaRPr>
          </a:p>
        </p:txBody>
      </p:sp>
      <p:sp>
        <p:nvSpPr>
          <p:cNvPr id="1653" name="Google Shape;1653;p64"/>
          <p:cNvSpPr/>
          <p:nvPr/>
        </p:nvSpPr>
        <p:spPr>
          <a:xfrm>
            <a:off x="2403048" y="2773076"/>
            <a:ext cx="673200" cy="67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a:off x="4235400" y="2773364"/>
            <a:ext cx="673200" cy="67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6067750" y="2773651"/>
            <a:ext cx="673200" cy="67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4235400" y="1452026"/>
            <a:ext cx="673200" cy="67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64"/>
          <p:cNvGrpSpPr/>
          <p:nvPr/>
        </p:nvGrpSpPr>
        <p:grpSpPr>
          <a:xfrm>
            <a:off x="4400464" y="1647759"/>
            <a:ext cx="343063" cy="281441"/>
            <a:chOff x="3787675" y="4050925"/>
            <a:chExt cx="523600" cy="429550"/>
          </a:xfrm>
        </p:grpSpPr>
        <p:sp>
          <p:nvSpPr>
            <p:cNvPr id="1657" name="Google Shape;1657;p64"/>
            <p:cNvSpPr/>
            <p:nvPr/>
          </p:nvSpPr>
          <p:spPr>
            <a:xfrm>
              <a:off x="3787675" y="4419125"/>
              <a:ext cx="523600" cy="61350"/>
            </a:xfrm>
            <a:custGeom>
              <a:avLst/>
              <a:gdLst/>
              <a:ahLst/>
              <a:cxnLst/>
              <a:rect l="l" t="t" r="r" b="b"/>
              <a:pathLst>
                <a:path w="20944" h="2454" extrusionOk="0">
                  <a:moveTo>
                    <a:pt x="0" y="1"/>
                  </a:moveTo>
                  <a:lnTo>
                    <a:pt x="0" y="608"/>
                  </a:lnTo>
                  <a:cubicBezTo>
                    <a:pt x="0" y="1620"/>
                    <a:pt x="822" y="2453"/>
                    <a:pt x="1846" y="2453"/>
                  </a:cubicBezTo>
                  <a:lnTo>
                    <a:pt x="19098" y="2453"/>
                  </a:lnTo>
                  <a:cubicBezTo>
                    <a:pt x="20122" y="2453"/>
                    <a:pt x="20943" y="1620"/>
                    <a:pt x="20943" y="608"/>
                  </a:cubicBezTo>
                  <a:lnTo>
                    <a:pt x="20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a:off x="3957325" y="4127725"/>
              <a:ext cx="184275" cy="183975"/>
            </a:xfrm>
            <a:custGeom>
              <a:avLst/>
              <a:gdLst/>
              <a:ahLst/>
              <a:cxnLst/>
              <a:rect l="l" t="t" r="r" b="b"/>
              <a:pathLst>
                <a:path w="7371" h="7359" extrusionOk="0">
                  <a:moveTo>
                    <a:pt x="4906" y="608"/>
                  </a:moveTo>
                  <a:lnTo>
                    <a:pt x="4906" y="1834"/>
                  </a:lnTo>
                  <a:lnTo>
                    <a:pt x="4299" y="1834"/>
                  </a:lnTo>
                  <a:cubicBezTo>
                    <a:pt x="3965" y="1834"/>
                    <a:pt x="3680" y="2108"/>
                    <a:pt x="3680" y="2441"/>
                  </a:cubicBezTo>
                  <a:lnTo>
                    <a:pt x="3680" y="3060"/>
                  </a:lnTo>
                  <a:lnTo>
                    <a:pt x="4906" y="3060"/>
                  </a:lnTo>
                  <a:lnTo>
                    <a:pt x="4906" y="4287"/>
                  </a:lnTo>
                  <a:lnTo>
                    <a:pt x="3680" y="4287"/>
                  </a:lnTo>
                  <a:lnTo>
                    <a:pt x="3680" y="6739"/>
                  </a:lnTo>
                  <a:lnTo>
                    <a:pt x="2453" y="6739"/>
                  </a:lnTo>
                  <a:lnTo>
                    <a:pt x="2453" y="4287"/>
                  </a:lnTo>
                  <a:lnTo>
                    <a:pt x="1846" y="4287"/>
                  </a:lnTo>
                  <a:lnTo>
                    <a:pt x="1846" y="3060"/>
                  </a:lnTo>
                  <a:lnTo>
                    <a:pt x="2453" y="3060"/>
                  </a:lnTo>
                  <a:lnTo>
                    <a:pt x="2453" y="2453"/>
                  </a:lnTo>
                  <a:cubicBezTo>
                    <a:pt x="2453" y="1429"/>
                    <a:pt x="3287" y="608"/>
                    <a:pt x="4299" y="608"/>
                  </a:cubicBezTo>
                  <a:close/>
                  <a:moveTo>
                    <a:pt x="3680" y="0"/>
                  </a:moveTo>
                  <a:cubicBezTo>
                    <a:pt x="1656" y="0"/>
                    <a:pt x="1" y="1643"/>
                    <a:pt x="1" y="3679"/>
                  </a:cubicBezTo>
                  <a:cubicBezTo>
                    <a:pt x="1" y="5703"/>
                    <a:pt x="1656" y="7358"/>
                    <a:pt x="3680" y="7358"/>
                  </a:cubicBezTo>
                  <a:cubicBezTo>
                    <a:pt x="5716" y="7358"/>
                    <a:pt x="7371" y="5703"/>
                    <a:pt x="7371" y="3679"/>
                  </a:cubicBezTo>
                  <a:cubicBezTo>
                    <a:pt x="7371" y="1643"/>
                    <a:pt x="5716" y="0"/>
                    <a:pt x="3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3818325" y="4050925"/>
              <a:ext cx="462275" cy="337275"/>
            </a:xfrm>
            <a:custGeom>
              <a:avLst/>
              <a:gdLst/>
              <a:ahLst/>
              <a:cxnLst/>
              <a:rect l="l" t="t" r="r" b="b"/>
              <a:pathLst>
                <a:path w="18491" h="13491" extrusionOk="0">
                  <a:moveTo>
                    <a:pt x="9240" y="1834"/>
                  </a:moveTo>
                  <a:cubicBezTo>
                    <a:pt x="11954" y="1834"/>
                    <a:pt x="14157" y="4037"/>
                    <a:pt x="14157" y="6751"/>
                  </a:cubicBezTo>
                  <a:cubicBezTo>
                    <a:pt x="14157" y="9454"/>
                    <a:pt x="11954" y="11657"/>
                    <a:pt x="9240" y="11657"/>
                  </a:cubicBezTo>
                  <a:cubicBezTo>
                    <a:pt x="6537" y="11657"/>
                    <a:pt x="4334" y="9454"/>
                    <a:pt x="4334" y="6751"/>
                  </a:cubicBezTo>
                  <a:cubicBezTo>
                    <a:pt x="4334" y="4037"/>
                    <a:pt x="6537" y="1834"/>
                    <a:pt x="9240" y="1834"/>
                  </a:cubicBezTo>
                  <a:close/>
                  <a:moveTo>
                    <a:pt x="0" y="1"/>
                  </a:moveTo>
                  <a:lnTo>
                    <a:pt x="0" y="13490"/>
                  </a:lnTo>
                  <a:lnTo>
                    <a:pt x="18491" y="13490"/>
                  </a:lnTo>
                  <a:lnTo>
                    <a:pt x="18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4"/>
          <p:cNvGrpSpPr/>
          <p:nvPr/>
        </p:nvGrpSpPr>
        <p:grpSpPr>
          <a:xfrm>
            <a:off x="2629159" y="2938565"/>
            <a:ext cx="220983" cy="343079"/>
            <a:chOff x="1254300" y="4001800"/>
            <a:chExt cx="337275" cy="523625"/>
          </a:xfrm>
        </p:grpSpPr>
        <p:sp>
          <p:nvSpPr>
            <p:cNvPr id="1661" name="Google Shape;1661;p64"/>
            <p:cNvSpPr/>
            <p:nvPr/>
          </p:nvSpPr>
          <p:spPr>
            <a:xfrm>
              <a:off x="1254300" y="4279825"/>
              <a:ext cx="337275" cy="245600"/>
            </a:xfrm>
            <a:custGeom>
              <a:avLst/>
              <a:gdLst/>
              <a:ahLst/>
              <a:cxnLst/>
              <a:rect l="l" t="t" r="r" b="b"/>
              <a:pathLst>
                <a:path w="13491" h="9824" extrusionOk="0">
                  <a:moveTo>
                    <a:pt x="1" y="0"/>
                  </a:moveTo>
                  <a:lnTo>
                    <a:pt x="1" y="620"/>
                  </a:lnTo>
                  <a:cubicBezTo>
                    <a:pt x="1" y="3918"/>
                    <a:pt x="2382" y="6668"/>
                    <a:pt x="5514" y="7251"/>
                  </a:cubicBezTo>
                  <a:lnTo>
                    <a:pt x="5514" y="8597"/>
                  </a:lnTo>
                  <a:lnTo>
                    <a:pt x="2454" y="8597"/>
                  </a:lnTo>
                  <a:lnTo>
                    <a:pt x="2454" y="9823"/>
                  </a:lnTo>
                  <a:lnTo>
                    <a:pt x="11038" y="9823"/>
                  </a:lnTo>
                  <a:lnTo>
                    <a:pt x="11038" y="8597"/>
                  </a:lnTo>
                  <a:lnTo>
                    <a:pt x="7978" y="8597"/>
                  </a:lnTo>
                  <a:lnTo>
                    <a:pt x="7978" y="7251"/>
                  </a:lnTo>
                  <a:cubicBezTo>
                    <a:pt x="11109" y="6668"/>
                    <a:pt x="13491" y="3918"/>
                    <a:pt x="13491" y="620"/>
                  </a:cubicBezTo>
                  <a:lnTo>
                    <a:pt x="13491" y="0"/>
                  </a:lnTo>
                  <a:lnTo>
                    <a:pt x="12264" y="0"/>
                  </a:lnTo>
                  <a:lnTo>
                    <a:pt x="12264" y="620"/>
                  </a:lnTo>
                  <a:cubicBezTo>
                    <a:pt x="12264" y="3668"/>
                    <a:pt x="9788" y="6144"/>
                    <a:pt x="6740" y="6144"/>
                  </a:cubicBezTo>
                  <a:cubicBezTo>
                    <a:pt x="3704" y="6144"/>
                    <a:pt x="1227" y="3668"/>
                    <a:pt x="1227" y="620"/>
                  </a:cubicBezTo>
                  <a:lnTo>
                    <a:pt x="1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a:off x="1407600" y="4156300"/>
              <a:ext cx="30675" cy="30675"/>
            </a:xfrm>
            <a:custGeom>
              <a:avLst/>
              <a:gdLst/>
              <a:ahLst/>
              <a:cxnLst/>
              <a:rect l="l" t="t" r="r" b="b"/>
              <a:pathLst>
                <a:path w="1227" h="1227" extrusionOk="0">
                  <a:moveTo>
                    <a:pt x="1" y="0"/>
                  </a:moveTo>
                  <a:lnTo>
                    <a:pt x="1" y="1227"/>
                  </a:lnTo>
                  <a:lnTo>
                    <a:pt x="1227" y="1227"/>
                  </a:lnTo>
                  <a:lnTo>
                    <a:pt x="1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1407600" y="4094975"/>
              <a:ext cx="30675" cy="30675"/>
            </a:xfrm>
            <a:custGeom>
              <a:avLst/>
              <a:gdLst/>
              <a:ahLst/>
              <a:cxnLst/>
              <a:rect l="l" t="t" r="r" b="b"/>
              <a:pathLst>
                <a:path w="1227" h="1227" extrusionOk="0">
                  <a:moveTo>
                    <a:pt x="1" y="1"/>
                  </a:moveTo>
                  <a:lnTo>
                    <a:pt x="1" y="1227"/>
                  </a:lnTo>
                  <a:lnTo>
                    <a:pt x="1227" y="1227"/>
                  </a:lnTo>
                  <a:lnTo>
                    <a:pt x="1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a:off x="1315625" y="4279825"/>
              <a:ext cx="214650" cy="122950"/>
            </a:xfrm>
            <a:custGeom>
              <a:avLst/>
              <a:gdLst/>
              <a:ahLst/>
              <a:cxnLst/>
              <a:rect l="l" t="t" r="r" b="b"/>
              <a:pathLst>
                <a:path w="8586" h="4918" extrusionOk="0">
                  <a:moveTo>
                    <a:pt x="1" y="0"/>
                  </a:moveTo>
                  <a:lnTo>
                    <a:pt x="1" y="620"/>
                  </a:lnTo>
                  <a:cubicBezTo>
                    <a:pt x="1" y="2989"/>
                    <a:pt x="1929" y="4918"/>
                    <a:pt x="4287" y="4918"/>
                  </a:cubicBezTo>
                  <a:cubicBezTo>
                    <a:pt x="6656" y="4918"/>
                    <a:pt x="8585" y="2989"/>
                    <a:pt x="8585" y="620"/>
                  </a:cubicBezTo>
                  <a:lnTo>
                    <a:pt x="8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1315625" y="4001800"/>
              <a:ext cx="214650" cy="247400"/>
            </a:xfrm>
            <a:custGeom>
              <a:avLst/>
              <a:gdLst/>
              <a:ahLst/>
              <a:cxnLst/>
              <a:rect l="l" t="t" r="r" b="b"/>
              <a:pathLst>
                <a:path w="8586" h="9896" extrusionOk="0">
                  <a:moveTo>
                    <a:pt x="4906" y="2501"/>
                  </a:moveTo>
                  <a:lnTo>
                    <a:pt x="4906" y="3728"/>
                  </a:lnTo>
                  <a:lnTo>
                    <a:pt x="6132" y="3728"/>
                  </a:lnTo>
                  <a:lnTo>
                    <a:pt x="6132" y="4954"/>
                  </a:lnTo>
                  <a:lnTo>
                    <a:pt x="4906" y="4954"/>
                  </a:lnTo>
                  <a:lnTo>
                    <a:pt x="4906" y="6180"/>
                  </a:lnTo>
                  <a:lnTo>
                    <a:pt x="6132" y="6180"/>
                  </a:lnTo>
                  <a:lnTo>
                    <a:pt x="6132" y="7407"/>
                  </a:lnTo>
                  <a:lnTo>
                    <a:pt x="4906" y="7407"/>
                  </a:lnTo>
                  <a:lnTo>
                    <a:pt x="4906" y="8633"/>
                  </a:lnTo>
                  <a:lnTo>
                    <a:pt x="3680" y="8633"/>
                  </a:lnTo>
                  <a:lnTo>
                    <a:pt x="3680" y="7407"/>
                  </a:lnTo>
                  <a:lnTo>
                    <a:pt x="2453" y="7407"/>
                  </a:lnTo>
                  <a:lnTo>
                    <a:pt x="2453" y="6180"/>
                  </a:lnTo>
                  <a:lnTo>
                    <a:pt x="3680" y="6180"/>
                  </a:lnTo>
                  <a:lnTo>
                    <a:pt x="3680" y="4954"/>
                  </a:lnTo>
                  <a:lnTo>
                    <a:pt x="2453" y="4954"/>
                  </a:lnTo>
                  <a:lnTo>
                    <a:pt x="2453" y="3728"/>
                  </a:lnTo>
                  <a:lnTo>
                    <a:pt x="3680" y="3728"/>
                  </a:lnTo>
                  <a:lnTo>
                    <a:pt x="3680" y="2501"/>
                  </a:lnTo>
                  <a:close/>
                  <a:moveTo>
                    <a:pt x="4299" y="1"/>
                  </a:moveTo>
                  <a:cubicBezTo>
                    <a:pt x="1929" y="1"/>
                    <a:pt x="1" y="1966"/>
                    <a:pt x="1" y="4335"/>
                  </a:cubicBezTo>
                  <a:lnTo>
                    <a:pt x="1" y="9895"/>
                  </a:lnTo>
                  <a:lnTo>
                    <a:pt x="8585" y="9895"/>
                  </a:lnTo>
                  <a:lnTo>
                    <a:pt x="8585" y="4335"/>
                  </a:lnTo>
                  <a:cubicBezTo>
                    <a:pt x="8585" y="1966"/>
                    <a:pt x="665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4"/>
          <p:cNvGrpSpPr/>
          <p:nvPr/>
        </p:nvGrpSpPr>
        <p:grpSpPr>
          <a:xfrm>
            <a:off x="6232917" y="2938672"/>
            <a:ext cx="342866" cy="342866"/>
            <a:chOff x="614050" y="2547175"/>
            <a:chExt cx="523300" cy="523300"/>
          </a:xfrm>
        </p:grpSpPr>
        <p:sp>
          <p:nvSpPr>
            <p:cNvPr id="1667" name="Google Shape;1667;p64"/>
            <p:cNvSpPr/>
            <p:nvPr/>
          </p:nvSpPr>
          <p:spPr>
            <a:xfrm>
              <a:off x="731925" y="2575450"/>
              <a:ext cx="57475" cy="68475"/>
            </a:xfrm>
            <a:custGeom>
              <a:avLst/>
              <a:gdLst/>
              <a:ahLst/>
              <a:cxnLst/>
              <a:rect l="l" t="t" r="r" b="b"/>
              <a:pathLst>
                <a:path w="2299" h="2739" extrusionOk="0">
                  <a:moveTo>
                    <a:pt x="1072" y="0"/>
                  </a:moveTo>
                  <a:lnTo>
                    <a:pt x="0" y="608"/>
                  </a:lnTo>
                  <a:lnTo>
                    <a:pt x="1227" y="2739"/>
                  </a:lnTo>
                  <a:lnTo>
                    <a:pt x="2298" y="2120"/>
                  </a:ln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962025" y="2575450"/>
              <a:ext cx="57450" cy="68475"/>
            </a:xfrm>
            <a:custGeom>
              <a:avLst/>
              <a:gdLst/>
              <a:ahLst/>
              <a:cxnLst/>
              <a:rect l="l" t="t" r="r" b="b"/>
              <a:pathLst>
                <a:path w="2298" h="2739" extrusionOk="0">
                  <a:moveTo>
                    <a:pt x="1226" y="0"/>
                  </a:moveTo>
                  <a:lnTo>
                    <a:pt x="0" y="2120"/>
                  </a:lnTo>
                  <a:lnTo>
                    <a:pt x="1072" y="2739"/>
                  </a:lnTo>
                  <a:lnTo>
                    <a:pt x="2298" y="608"/>
                  </a:lnTo>
                  <a:lnTo>
                    <a:pt x="1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040600" y="2665050"/>
              <a:ext cx="68475" cy="57475"/>
            </a:xfrm>
            <a:custGeom>
              <a:avLst/>
              <a:gdLst/>
              <a:ahLst/>
              <a:cxnLst/>
              <a:rect l="l" t="t" r="r" b="b"/>
              <a:pathLst>
                <a:path w="2739" h="2299" extrusionOk="0">
                  <a:moveTo>
                    <a:pt x="2131" y="0"/>
                  </a:moveTo>
                  <a:lnTo>
                    <a:pt x="0" y="1226"/>
                  </a:lnTo>
                  <a:lnTo>
                    <a:pt x="619" y="2298"/>
                  </a:lnTo>
                  <a:lnTo>
                    <a:pt x="2739" y="1072"/>
                  </a:lnTo>
                  <a:lnTo>
                    <a:pt x="2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642325" y="2895125"/>
              <a:ext cx="68500" cy="57475"/>
            </a:xfrm>
            <a:custGeom>
              <a:avLst/>
              <a:gdLst/>
              <a:ahLst/>
              <a:cxnLst/>
              <a:rect l="l" t="t" r="r" b="b"/>
              <a:pathLst>
                <a:path w="2740" h="2299" extrusionOk="0">
                  <a:moveTo>
                    <a:pt x="2120" y="1"/>
                  </a:moveTo>
                  <a:lnTo>
                    <a:pt x="1" y="1227"/>
                  </a:lnTo>
                  <a:lnTo>
                    <a:pt x="608" y="2299"/>
                  </a:lnTo>
                  <a:lnTo>
                    <a:pt x="2739" y="1072"/>
                  </a:ln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642325" y="2665050"/>
              <a:ext cx="68500" cy="57475"/>
            </a:xfrm>
            <a:custGeom>
              <a:avLst/>
              <a:gdLst/>
              <a:ahLst/>
              <a:cxnLst/>
              <a:rect l="l" t="t" r="r" b="b"/>
              <a:pathLst>
                <a:path w="2740" h="2299" extrusionOk="0">
                  <a:moveTo>
                    <a:pt x="608" y="0"/>
                  </a:moveTo>
                  <a:lnTo>
                    <a:pt x="1" y="1072"/>
                  </a:lnTo>
                  <a:lnTo>
                    <a:pt x="2120" y="2298"/>
                  </a:lnTo>
                  <a:lnTo>
                    <a:pt x="2739" y="1226"/>
                  </a:lnTo>
                  <a:lnTo>
                    <a:pt x="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040600" y="2895125"/>
              <a:ext cx="68475" cy="57475"/>
            </a:xfrm>
            <a:custGeom>
              <a:avLst/>
              <a:gdLst/>
              <a:ahLst/>
              <a:cxnLst/>
              <a:rect l="l" t="t" r="r" b="b"/>
              <a:pathLst>
                <a:path w="2739" h="2299" extrusionOk="0">
                  <a:moveTo>
                    <a:pt x="619" y="1"/>
                  </a:moveTo>
                  <a:lnTo>
                    <a:pt x="0" y="1072"/>
                  </a:lnTo>
                  <a:lnTo>
                    <a:pt x="2131" y="2299"/>
                  </a:lnTo>
                  <a:lnTo>
                    <a:pt x="2739" y="1227"/>
                  </a:lnTo>
                  <a:lnTo>
                    <a:pt x="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614050" y="2793325"/>
              <a:ext cx="62225" cy="30700"/>
            </a:xfrm>
            <a:custGeom>
              <a:avLst/>
              <a:gdLst/>
              <a:ahLst/>
              <a:cxnLst/>
              <a:rect l="l" t="t" r="r" b="b"/>
              <a:pathLst>
                <a:path w="2489" h="1228" extrusionOk="0">
                  <a:moveTo>
                    <a:pt x="1" y="1"/>
                  </a:moveTo>
                  <a:lnTo>
                    <a:pt x="1" y="1227"/>
                  </a:lnTo>
                  <a:lnTo>
                    <a:pt x="2489" y="1227"/>
                  </a:ln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1075125" y="2793325"/>
              <a:ext cx="62225" cy="30700"/>
            </a:xfrm>
            <a:custGeom>
              <a:avLst/>
              <a:gdLst/>
              <a:ahLst/>
              <a:cxnLst/>
              <a:rect l="l" t="t" r="r" b="b"/>
              <a:pathLst>
                <a:path w="2489" h="1228" extrusionOk="0">
                  <a:moveTo>
                    <a:pt x="0" y="1"/>
                  </a:moveTo>
                  <a:lnTo>
                    <a:pt x="0" y="1227"/>
                  </a:lnTo>
                  <a:lnTo>
                    <a:pt x="2489" y="1227"/>
                  </a:ln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860225" y="2547175"/>
              <a:ext cx="30675" cy="62225"/>
            </a:xfrm>
            <a:custGeom>
              <a:avLst/>
              <a:gdLst/>
              <a:ahLst/>
              <a:cxnLst/>
              <a:rect l="l" t="t" r="r" b="b"/>
              <a:pathLst>
                <a:path w="1227" h="2489" extrusionOk="0">
                  <a:moveTo>
                    <a:pt x="0" y="0"/>
                  </a:moveTo>
                  <a:lnTo>
                    <a:pt x="0" y="2489"/>
                  </a:lnTo>
                  <a:lnTo>
                    <a:pt x="1226" y="2489"/>
                  </a:lnTo>
                  <a:lnTo>
                    <a:pt x="1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856650" y="2797800"/>
              <a:ext cx="38125" cy="53300"/>
            </a:xfrm>
            <a:custGeom>
              <a:avLst/>
              <a:gdLst/>
              <a:ahLst/>
              <a:cxnLst/>
              <a:rect l="l" t="t" r="r" b="b"/>
              <a:pathLst>
                <a:path w="1525" h="2132" extrusionOk="0">
                  <a:moveTo>
                    <a:pt x="762" y="0"/>
                  </a:moveTo>
                  <a:lnTo>
                    <a:pt x="0" y="608"/>
                  </a:lnTo>
                  <a:lnTo>
                    <a:pt x="762" y="2132"/>
                  </a:lnTo>
                  <a:lnTo>
                    <a:pt x="1524" y="608"/>
                  </a:lnTo>
                  <a:lnTo>
                    <a:pt x="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798900" y="2977575"/>
              <a:ext cx="153600" cy="92900"/>
            </a:xfrm>
            <a:custGeom>
              <a:avLst/>
              <a:gdLst/>
              <a:ahLst/>
              <a:cxnLst/>
              <a:rect l="l" t="t" r="r" b="b"/>
              <a:pathLst>
                <a:path w="6144" h="3716" extrusionOk="0">
                  <a:moveTo>
                    <a:pt x="0" y="1"/>
                  </a:moveTo>
                  <a:lnTo>
                    <a:pt x="0" y="3715"/>
                  </a:lnTo>
                  <a:lnTo>
                    <a:pt x="2453" y="3715"/>
                  </a:lnTo>
                  <a:lnTo>
                    <a:pt x="2453" y="1227"/>
                  </a:lnTo>
                  <a:lnTo>
                    <a:pt x="3679" y="1227"/>
                  </a:lnTo>
                  <a:lnTo>
                    <a:pt x="3679" y="3715"/>
                  </a:lnTo>
                  <a:lnTo>
                    <a:pt x="6144" y="3715"/>
                  </a:lnTo>
                  <a:lnTo>
                    <a:pt x="6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698300" y="2640175"/>
              <a:ext cx="346200" cy="306775"/>
            </a:xfrm>
            <a:custGeom>
              <a:avLst/>
              <a:gdLst/>
              <a:ahLst/>
              <a:cxnLst/>
              <a:rect l="l" t="t" r="r" b="b"/>
              <a:pathLst>
                <a:path w="13848" h="12271" extrusionOk="0">
                  <a:moveTo>
                    <a:pt x="7083" y="0"/>
                  </a:moveTo>
                  <a:cubicBezTo>
                    <a:pt x="6612" y="0"/>
                    <a:pt x="6130" y="48"/>
                    <a:pt x="5644" y="150"/>
                  </a:cubicBezTo>
                  <a:cubicBezTo>
                    <a:pt x="3000" y="697"/>
                    <a:pt x="905" y="2876"/>
                    <a:pt x="453" y="5555"/>
                  </a:cubicBezTo>
                  <a:cubicBezTo>
                    <a:pt x="0" y="8210"/>
                    <a:pt x="1095" y="10770"/>
                    <a:pt x="3262" y="12270"/>
                  </a:cubicBezTo>
                  <a:lnTo>
                    <a:pt x="6477" y="12270"/>
                  </a:lnTo>
                  <a:lnTo>
                    <a:pt x="6477" y="9961"/>
                  </a:lnTo>
                  <a:lnTo>
                    <a:pt x="5072" y="7139"/>
                  </a:lnTo>
                  <a:lnTo>
                    <a:pt x="3643" y="5996"/>
                  </a:lnTo>
                  <a:lnTo>
                    <a:pt x="4405" y="5043"/>
                  </a:lnTo>
                  <a:lnTo>
                    <a:pt x="5560" y="5960"/>
                  </a:lnTo>
                  <a:lnTo>
                    <a:pt x="7096" y="4734"/>
                  </a:lnTo>
                  <a:lnTo>
                    <a:pt x="8632" y="5960"/>
                  </a:lnTo>
                  <a:lnTo>
                    <a:pt x="9775" y="5043"/>
                  </a:lnTo>
                  <a:lnTo>
                    <a:pt x="10549" y="5996"/>
                  </a:lnTo>
                  <a:lnTo>
                    <a:pt x="9120" y="7139"/>
                  </a:lnTo>
                  <a:lnTo>
                    <a:pt x="7703" y="9961"/>
                  </a:lnTo>
                  <a:lnTo>
                    <a:pt x="7703" y="12258"/>
                  </a:lnTo>
                  <a:lnTo>
                    <a:pt x="10942" y="12258"/>
                  </a:lnTo>
                  <a:cubicBezTo>
                    <a:pt x="12740" y="11008"/>
                    <a:pt x="13847" y="8948"/>
                    <a:pt x="13847" y="6746"/>
                  </a:cubicBezTo>
                  <a:cubicBezTo>
                    <a:pt x="13847" y="2957"/>
                    <a:pt x="10768" y="0"/>
                    <a:pt x="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4"/>
          <p:cNvGrpSpPr/>
          <p:nvPr/>
        </p:nvGrpSpPr>
        <p:grpSpPr>
          <a:xfrm>
            <a:off x="4400566" y="2938048"/>
            <a:ext cx="342866" cy="342964"/>
            <a:chOff x="3151575" y="2547025"/>
            <a:chExt cx="523300" cy="523450"/>
          </a:xfrm>
        </p:grpSpPr>
        <p:sp>
          <p:nvSpPr>
            <p:cNvPr id="1680" name="Google Shape;1680;p64"/>
            <p:cNvSpPr/>
            <p:nvPr/>
          </p:nvSpPr>
          <p:spPr>
            <a:xfrm>
              <a:off x="3268850" y="2574250"/>
              <a:ext cx="42000" cy="42000"/>
            </a:xfrm>
            <a:custGeom>
              <a:avLst/>
              <a:gdLst/>
              <a:ahLst/>
              <a:cxnLst/>
              <a:rect l="l" t="t" r="r" b="b"/>
              <a:pathLst>
                <a:path w="1680" h="1680" extrusionOk="0">
                  <a:moveTo>
                    <a:pt x="1132" y="1"/>
                  </a:moveTo>
                  <a:cubicBezTo>
                    <a:pt x="739" y="191"/>
                    <a:pt x="370" y="417"/>
                    <a:pt x="0" y="656"/>
                  </a:cubicBezTo>
                  <a:lnTo>
                    <a:pt x="679" y="1680"/>
                  </a:lnTo>
                  <a:cubicBezTo>
                    <a:pt x="1001" y="1465"/>
                    <a:pt x="1334" y="1275"/>
                    <a:pt x="1679" y="1096"/>
                  </a:cubicBezTo>
                  <a:lnTo>
                    <a:pt x="1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3327475" y="2551625"/>
              <a:ext cx="42600" cy="38725"/>
            </a:xfrm>
            <a:custGeom>
              <a:avLst/>
              <a:gdLst/>
              <a:ahLst/>
              <a:cxnLst/>
              <a:rect l="l" t="t" r="r" b="b"/>
              <a:pathLst>
                <a:path w="1704" h="1549" extrusionOk="0">
                  <a:moveTo>
                    <a:pt x="1477" y="1"/>
                  </a:moveTo>
                  <a:cubicBezTo>
                    <a:pt x="977" y="96"/>
                    <a:pt x="477" y="227"/>
                    <a:pt x="1" y="394"/>
                  </a:cubicBezTo>
                  <a:lnTo>
                    <a:pt x="406" y="1549"/>
                  </a:lnTo>
                  <a:cubicBezTo>
                    <a:pt x="823" y="1406"/>
                    <a:pt x="1263" y="1287"/>
                    <a:pt x="1704" y="1203"/>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3396850" y="2547025"/>
              <a:ext cx="32750" cy="31125"/>
            </a:xfrm>
            <a:custGeom>
              <a:avLst/>
              <a:gdLst/>
              <a:ahLst/>
              <a:cxnLst/>
              <a:rect l="l" t="t" r="r" b="b"/>
              <a:pathLst>
                <a:path w="1310" h="1245" extrusionOk="0">
                  <a:moveTo>
                    <a:pt x="655" y="0"/>
                  </a:moveTo>
                  <a:cubicBezTo>
                    <a:pt x="438" y="0"/>
                    <a:pt x="220" y="6"/>
                    <a:pt x="0" y="18"/>
                  </a:cubicBezTo>
                  <a:lnTo>
                    <a:pt x="72" y="1245"/>
                  </a:lnTo>
                  <a:cubicBezTo>
                    <a:pt x="268" y="1233"/>
                    <a:pt x="462" y="1227"/>
                    <a:pt x="653" y="1227"/>
                  </a:cubicBezTo>
                  <a:cubicBezTo>
                    <a:pt x="845" y="1227"/>
                    <a:pt x="1036" y="1233"/>
                    <a:pt x="1226" y="1245"/>
                  </a:cubicBezTo>
                  <a:lnTo>
                    <a:pt x="1310" y="18"/>
                  </a:lnTo>
                  <a:cubicBezTo>
                    <a:pt x="1090" y="6"/>
                    <a:pt x="872"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3456375" y="2551625"/>
              <a:ext cx="42575" cy="38725"/>
            </a:xfrm>
            <a:custGeom>
              <a:avLst/>
              <a:gdLst/>
              <a:ahLst/>
              <a:cxnLst/>
              <a:rect l="l" t="t" r="r" b="b"/>
              <a:pathLst>
                <a:path w="1703" h="1549" extrusionOk="0">
                  <a:moveTo>
                    <a:pt x="227" y="1"/>
                  </a:moveTo>
                  <a:lnTo>
                    <a:pt x="0" y="1203"/>
                  </a:lnTo>
                  <a:cubicBezTo>
                    <a:pt x="441" y="1287"/>
                    <a:pt x="870" y="1406"/>
                    <a:pt x="1298" y="1549"/>
                  </a:cubicBezTo>
                  <a:lnTo>
                    <a:pt x="1703" y="394"/>
                  </a:lnTo>
                  <a:cubicBezTo>
                    <a:pt x="1227" y="227"/>
                    <a:pt x="727" y="96"/>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3515600" y="2574250"/>
              <a:ext cx="42900" cy="41700"/>
            </a:xfrm>
            <a:custGeom>
              <a:avLst/>
              <a:gdLst/>
              <a:ahLst/>
              <a:cxnLst/>
              <a:rect l="l" t="t" r="r" b="b"/>
              <a:pathLst>
                <a:path w="1716" h="1668" extrusionOk="0">
                  <a:moveTo>
                    <a:pt x="548" y="1"/>
                  </a:moveTo>
                  <a:lnTo>
                    <a:pt x="1" y="1096"/>
                  </a:lnTo>
                  <a:cubicBezTo>
                    <a:pt x="346" y="1263"/>
                    <a:pt x="715" y="1465"/>
                    <a:pt x="1037" y="1668"/>
                  </a:cubicBezTo>
                  <a:lnTo>
                    <a:pt x="1715" y="656"/>
                  </a:lnTo>
                  <a:cubicBezTo>
                    <a:pt x="1358" y="417"/>
                    <a:pt x="941" y="19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3564425" y="2610275"/>
              <a:ext cx="47050" cy="47050"/>
            </a:xfrm>
            <a:custGeom>
              <a:avLst/>
              <a:gdLst/>
              <a:ahLst/>
              <a:cxnLst/>
              <a:rect l="l" t="t" r="r" b="b"/>
              <a:pathLst>
                <a:path w="1882" h="1882" extrusionOk="0">
                  <a:moveTo>
                    <a:pt x="810" y="0"/>
                  </a:moveTo>
                  <a:lnTo>
                    <a:pt x="0" y="929"/>
                  </a:lnTo>
                  <a:cubicBezTo>
                    <a:pt x="346" y="1227"/>
                    <a:pt x="667" y="1548"/>
                    <a:pt x="953" y="1882"/>
                  </a:cubicBezTo>
                  <a:lnTo>
                    <a:pt x="1882" y="1084"/>
                  </a:lnTo>
                  <a:cubicBezTo>
                    <a:pt x="1548" y="703"/>
                    <a:pt x="1191" y="334"/>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3605800" y="2663550"/>
              <a:ext cx="42000" cy="42900"/>
            </a:xfrm>
            <a:custGeom>
              <a:avLst/>
              <a:gdLst/>
              <a:ahLst/>
              <a:cxnLst/>
              <a:rect l="l" t="t" r="r" b="b"/>
              <a:pathLst>
                <a:path w="1680" h="1716" extrusionOk="0">
                  <a:moveTo>
                    <a:pt x="1024" y="1"/>
                  </a:moveTo>
                  <a:lnTo>
                    <a:pt x="0" y="715"/>
                  </a:lnTo>
                  <a:cubicBezTo>
                    <a:pt x="215" y="1036"/>
                    <a:pt x="405" y="1370"/>
                    <a:pt x="584" y="1715"/>
                  </a:cubicBezTo>
                  <a:lnTo>
                    <a:pt x="1679" y="1167"/>
                  </a:lnTo>
                  <a:cubicBezTo>
                    <a:pt x="1489" y="775"/>
                    <a:pt x="1262" y="358"/>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3631700" y="2723075"/>
              <a:ext cx="38700" cy="42600"/>
            </a:xfrm>
            <a:custGeom>
              <a:avLst/>
              <a:gdLst/>
              <a:ahLst/>
              <a:cxnLst/>
              <a:rect l="l" t="t" r="r" b="b"/>
              <a:pathLst>
                <a:path w="1548" h="1704" extrusionOk="0">
                  <a:moveTo>
                    <a:pt x="1155" y="1"/>
                  </a:moveTo>
                  <a:lnTo>
                    <a:pt x="0" y="406"/>
                  </a:lnTo>
                  <a:cubicBezTo>
                    <a:pt x="143" y="822"/>
                    <a:pt x="262" y="1263"/>
                    <a:pt x="345" y="1703"/>
                  </a:cubicBezTo>
                  <a:lnTo>
                    <a:pt x="1548" y="1477"/>
                  </a:lnTo>
                  <a:cubicBezTo>
                    <a:pt x="1453" y="977"/>
                    <a:pt x="1322" y="477"/>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3643900" y="2792425"/>
              <a:ext cx="30975" cy="32475"/>
            </a:xfrm>
            <a:custGeom>
              <a:avLst/>
              <a:gdLst/>
              <a:ahLst/>
              <a:cxnLst/>
              <a:rect l="l" t="t" r="r" b="b"/>
              <a:pathLst>
                <a:path w="1239" h="1299" extrusionOk="0">
                  <a:moveTo>
                    <a:pt x="1227" y="1"/>
                  </a:moveTo>
                  <a:lnTo>
                    <a:pt x="0" y="72"/>
                  </a:lnTo>
                  <a:cubicBezTo>
                    <a:pt x="12" y="263"/>
                    <a:pt x="12" y="465"/>
                    <a:pt x="12" y="656"/>
                  </a:cubicBezTo>
                  <a:cubicBezTo>
                    <a:pt x="12" y="846"/>
                    <a:pt x="12" y="1037"/>
                    <a:pt x="0" y="1227"/>
                  </a:cubicBezTo>
                  <a:lnTo>
                    <a:pt x="1227" y="1299"/>
                  </a:lnTo>
                  <a:cubicBezTo>
                    <a:pt x="1239" y="1084"/>
                    <a:pt x="1239" y="870"/>
                    <a:pt x="1239" y="656"/>
                  </a:cubicBezTo>
                  <a:cubicBezTo>
                    <a:pt x="1239" y="442"/>
                    <a:pt x="1239" y="215"/>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3631700" y="2851975"/>
              <a:ext cx="38700" cy="42575"/>
            </a:xfrm>
            <a:custGeom>
              <a:avLst/>
              <a:gdLst/>
              <a:ahLst/>
              <a:cxnLst/>
              <a:rect l="l" t="t" r="r" b="b"/>
              <a:pathLst>
                <a:path w="1548" h="1703" extrusionOk="0">
                  <a:moveTo>
                    <a:pt x="345" y="0"/>
                  </a:moveTo>
                  <a:cubicBezTo>
                    <a:pt x="262" y="441"/>
                    <a:pt x="143" y="869"/>
                    <a:pt x="0" y="1298"/>
                  </a:cubicBezTo>
                  <a:lnTo>
                    <a:pt x="1155" y="1703"/>
                  </a:lnTo>
                  <a:cubicBezTo>
                    <a:pt x="1322" y="1215"/>
                    <a:pt x="1453" y="727"/>
                    <a:pt x="1548" y="226"/>
                  </a:cubicBezTo>
                  <a:lnTo>
                    <a:pt x="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3605800" y="2911200"/>
              <a:ext cx="42000" cy="42900"/>
            </a:xfrm>
            <a:custGeom>
              <a:avLst/>
              <a:gdLst/>
              <a:ahLst/>
              <a:cxnLst/>
              <a:rect l="l" t="t" r="r" b="b"/>
              <a:pathLst>
                <a:path w="1680" h="1716" extrusionOk="0">
                  <a:moveTo>
                    <a:pt x="584" y="1"/>
                  </a:moveTo>
                  <a:cubicBezTo>
                    <a:pt x="405" y="346"/>
                    <a:pt x="215" y="679"/>
                    <a:pt x="0" y="989"/>
                  </a:cubicBezTo>
                  <a:lnTo>
                    <a:pt x="1024" y="1715"/>
                  </a:lnTo>
                  <a:cubicBezTo>
                    <a:pt x="1262" y="1358"/>
                    <a:pt x="1489" y="941"/>
                    <a:pt x="1679" y="548"/>
                  </a:cubicBezTo>
                  <a:lnTo>
                    <a:pt x="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3564725" y="2960025"/>
              <a:ext cx="46750" cy="47050"/>
            </a:xfrm>
            <a:custGeom>
              <a:avLst/>
              <a:gdLst/>
              <a:ahLst/>
              <a:cxnLst/>
              <a:rect l="l" t="t" r="r" b="b"/>
              <a:pathLst>
                <a:path w="1870" h="1882" extrusionOk="0">
                  <a:moveTo>
                    <a:pt x="941" y="0"/>
                  </a:moveTo>
                  <a:cubicBezTo>
                    <a:pt x="655" y="345"/>
                    <a:pt x="334" y="667"/>
                    <a:pt x="0" y="953"/>
                  </a:cubicBezTo>
                  <a:lnTo>
                    <a:pt x="798" y="1881"/>
                  </a:lnTo>
                  <a:cubicBezTo>
                    <a:pt x="1179" y="1548"/>
                    <a:pt x="1548" y="1191"/>
                    <a:pt x="1870" y="810"/>
                  </a:cubicBez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3515600" y="3001400"/>
              <a:ext cx="42900" cy="41975"/>
            </a:xfrm>
            <a:custGeom>
              <a:avLst/>
              <a:gdLst/>
              <a:ahLst/>
              <a:cxnLst/>
              <a:rect l="l" t="t" r="r" b="b"/>
              <a:pathLst>
                <a:path w="1716" h="1679" extrusionOk="0">
                  <a:moveTo>
                    <a:pt x="1037" y="0"/>
                  </a:moveTo>
                  <a:cubicBezTo>
                    <a:pt x="715" y="214"/>
                    <a:pt x="346" y="405"/>
                    <a:pt x="1" y="584"/>
                  </a:cubicBezTo>
                  <a:lnTo>
                    <a:pt x="548" y="1679"/>
                  </a:lnTo>
                  <a:cubicBezTo>
                    <a:pt x="929" y="1488"/>
                    <a:pt x="1346" y="1262"/>
                    <a:pt x="1715" y="1024"/>
                  </a:cubicBez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3456375" y="3027300"/>
              <a:ext cx="42575" cy="38700"/>
            </a:xfrm>
            <a:custGeom>
              <a:avLst/>
              <a:gdLst/>
              <a:ahLst/>
              <a:cxnLst/>
              <a:rect l="l" t="t" r="r" b="b"/>
              <a:pathLst>
                <a:path w="1703" h="1548" extrusionOk="0">
                  <a:moveTo>
                    <a:pt x="1298" y="0"/>
                  </a:moveTo>
                  <a:cubicBezTo>
                    <a:pt x="870" y="143"/>
                    <a:pt x="441" y="262"/>
                    <a:pt x="0" y="345"/>
                  </a:cubicBezTo>
                  <a:lnTo>
                    <a:pt x="227" y="1548"/>
                  </a:lnTo>
                  <a:cubicBezTo>
                    <a:pt x="727" y="1453"/>
                    <a:pt x="1215" y="1322"/>
                    <a:pt x="1703" y="1155"/>
                  </a:cubicBezTo>
                  <a:lnTo>
                    <a:pt x="1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3396850" y="3039500"/>
              <a:ext cx="32450" cy="30975"/>
            </a:xfrm>
            <a:custGeom>
              <a:avLst/>
              <a:gdLst/>
              <a:ahLst/>
              <a:cxnLst/>
              <a:rect l="l" t="t" r="r" b="b"/>
              <a:pathLst>
                <a:path w="1298" h="1239" extrusionOk="0">
                  <a:moveTo>
                    <a:pt x="72" y="0"/>
                  </a:moveTo>
                  <a:lnTo>
                    <a:pt x="0" y="1227"/>
                  </a:lnTo>
                  <a:cubicBezTo>
                    <a:pt x="226" y="1238"/>
                    <a:pt x="441" y="1238"/>
                    <a:pt x="655" y="1238"/>
                  </a:cubicBezTo>
                  <a:cubicBezTo>
                    <a:pt x="869" y="1238"/>
                    <a:pt x="1084" y="1238"/>
                    <a:pt x="1298" y="1227"/>
                  </a:cubicBezTo>
                  <a:lnTo>
                    <a:pt x="1226" y="0"/>
                  </a:lnTo>
                  <a:cubicBezTo>
                    <a:pt x="1036" y="12"/>
                    <a:pt x="845" y="18"/>
                    <a:pt x="653" y="18"/>
                  </a:cubicBezTo>
                  <a:cubicBezTo>
                    <a:pt x="462" y="18"/>
                    <a:pt x="268" y="12"/>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3327475" y="3027300"/>
              <a:ext cx="42600" cy="38700"/>
            </a:xfrm>
            <a:custGeom>
              <a:avLst/>
              <a:gdLst/>
              <a:ahLst/>
              <a:cxnLst/>
              <a:rect l="l" t="t" r="r" b="b"/>
              <a:pathLst>
                <a:path w="1704" h="1548" extrusionOk="0">
                  <a:moveTo>
                    <a:pt x="406" y="0"/>
                  </a:moveTo>
                  <a:lnTo>
                    <a:pt x="1" y="1155"/>
                  </a:lnTo>
                  <a:cubicBezTo>
                    <a:pt x="477" y="1322"/>
                    <a:pt x="977" y="1453"/>
                    <a:pt x="1477" y="1548"/>
                  </a:cubicBezTo>
                  <a:lnTo>
                    <a:pt x="1704" y="345"/>
                  </a:lnTo>
                  <a:cubicBezTo>
                    <a:pt x="1263" y="262"/>
                    <a:pt x="823" y="143"/>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3268850" y="3001400"/>
              <a:ext cx="42000" cy="41975"/>
            </a:xfrm>
            <a:custGeom>
              <a:avLst/>
              <a:gdLst/>
              <a:ahLst/>
              <a:cxnLst/>
              <a:rect l="l" t="t" r="r" b="b"/>
              <a:pathLst>
                <a:path w="1680" h="1679" extrusionOk="0">
                  <a:moveTo>
                    <a:pt x="679" y="0"/>
                  </a:moveTo>
                  <a:lnTo>
                    <a:pt x="0" y="1024"/>
                  </a:lnTo>
                  <a:cubicBezTo>
                    <a:pt x="370" y="1262"/>
                    <a:pt x="739" y="1488"/>
                    <a:pt x="1132" y="1679"/>
                  </a:cubicBezTo>
                  <a:lnTo>
                    <a:pt x="1679" y="584"/>
                  </a:lnTo>
                  <a:cubicBezTo>
                    <a:pt x="1334" y="405"/>
                    <a:pt x="1001" y="214"/>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3214675" y="2960025"/>
              <a:ext cx="48250" cy="47050"/>
            </a:xfrm>
            <a:custGeom>
              <a:avLst/>
              <a:gdLst/>
              <a:ahLst/>
              <a:cxnLst/>
              <a:rect l="l" t="t" r="r" b="b"/>
              <a:pathLst>
                <a:path w="1930" h="1882" extrusionOk="0">
                  <a:moveTo>
                    <a:pt x="929" y="0"/>
                  </a:moveTo>
                  <a:lnTo>
                    <a:pt x="1" y="810"/>
                  </a:lnTo>
                  <a:cubicBezTo>
                    <a:pt x="334" y="1191"/>
                    <a:pt x="703" y="1548"/>
                    <a:pt x="1084" y="1881"/>
                  </a:cubicBezTo>
                  <a:lnTo>
                    <a:pt x="1929" y="953"/>
                  </a:lnTo>
                  <a:cubicBezTo>
                    <a:pt x="1584" y="667"/>
                    <a:pt x="1227" y="345"/>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3178650" y="2911200"/>
              <a:ext cx="42000" cy="42900"/>
            </a:xfrm>
            <a:custGeom>
              <a:avLst/>
              <a:gdLst/>
              <a:ahLst/>
              <a:cxnLst/>
              <a:rect l="l" t="t" r="r" b="b"/>
              <a:pathLst>
                <a:path w="1680" h="1716" extrusionOk="0">
                  <a:moveTo>
                    <a:pt x="1096" y="1"/>
                  </a:moveTo>
                  <a:lnTo>
                    <a:pt x="1" y="548"/>
                  </a:lnTo>
                  <a:cubicBezTo>
                    <a:pt x="191" y="929"/>
                    <a:pt x="418" y="1346"/>
                    <a:pt x="656" y="1715"/>
                  </a:cubicBezTo>
                  <a:lnTo>
                    <a:pt x="1680" y="989"/>
                  </a:lnTo>
                  <a:cubicBezTo>
                    <a:pt x="1465" y="679"/>
                    <a:pt x="1263" y="346"/>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3156025" y="2851975"/>
              <a:ext cx="38725" cy="42575"/>
            </a:xfrm>
            <a:custGeom>
              <a:avLst/>
              <a:gdLst/>
              <a:ahLst/>
              <a:cxnLst/>
              <a:rect l="l" t="t" r="r" b="b"/>
              <a:pathLst>
                <a:path w="1549" h="1703" extrusionOk="0">
                  <a:moveTo>
                    <a:pt x="1204" y="0"/>
                  </a:moveTo>
                  <a:lnTo>
                    <a:pt x="1" y="226"/>
                  </a:lnTo>
                  <a:cubicBezTo>
                    <a:pt x="96" y="727"/>
                    <a:pt x="227" y="1215"/>
                    <a:pt x="394" y="1703"/>
                  </a:cubicBezTo>
                  <a:lnTo>
                    <a:pt x="1549" y="1298"/>
                  </a:lnTo>
                  <a:cubicBezTo>
                    <a:pt x="1406" y="869"/>
                    <a:pt x="1287" y="441"/>
                    <a:pt x="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3151575" y="2792425"/>
              <a:ext cx="30975" cy="32475"/>
            </a:xfrm>
            <a:custGeom>
              <a:avLst/>
              <a:gdLst/>
              <a:ahLst/>
              <a:cxnLst/>
              <a:rect l="l" t="t" r="r" b="b"/>
              <a:pathLst>
                <a:path w="1239" h="1299" extrusionOk="0">
                  <a:moveTo>
                    <a:pt x="12" y="1"/>
                  </a:moveTo>
                  <a:cubicBezTo>
                    <a:pt x="0" y="215"/>
                    <a:pt x="0" y="442"/>
                    <a:pt x="0" y="656"/>
                  </a:cubicBezTo>
                  <a:cubicBezTo>
                    <a:pt x="0" y="870"/>
                    <a:pt x="0" y="1084"/>
                    <a:pt x="12" y="1299"/>
                  </a:cubicBezTo>
                  <a:lnTo>
                    <a:pt x="1239" y="1227"/>
                  </a:lnTo>
                  <a:cubicBezTo>
                    <a:pt x="1227" y="1037"/>
                    <a:pt x="1227" y="846"/>
                    <a:pt x="1227" y="656"/>
                  </a:cubicBezTo>
                  <a:cubicBezTo>
                    <a:pt x="1227" y="465"/>
                    <a:pt x="1227" y="263"/>
                    <a:pt x="1239" y="7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3156025" y="2723075"/>
              <a:ext cx="38725" cy="42600"/>
            </a:xfrm>
            <a:custGeom>
              <a:avLst/>
              <a:gdLst/>
              <a:ahLst/>
              <a:cxnLst/>
              <a:rect l="l" t="t" r="r" b="b"/>
              <a:pathLst>
                <a:path w="1549" h="1704" extrusionOk="0">
                  <a:moveTo>
                    <a:pt x="394" y="1"/>
                  </a:moveTo>
                  <a:cubicBezTo>
                    <a:pt x="227" y="477"/>
                    <a:pt x="96" y="977"/>
                    <a:pt x="1" y="1477"/>
                  </a:cubicBezTo>
                  <a:lnTo>
                    <a:pt x="1204" y="1703"/>
                  </a:lnTo>
                  <a:cubicBezTo>
                    <a:pt x="1287" y="1263"/>
                    <a:pt x="1406" y="822"/>
                    <a:pt x="1549" y="406"/>
                  </a:cubicBezTo>
                  <a:lnTo>
                    <a:pt x="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3178650" y="2663550"/>
              <a:ext cx="42000" cy="42900"/>
            </a:xfrm>
            <a:custGeom>
              <a:avLst/>
              <a:gdLst/>
              <a:ahLst/>
              <a:cxnLst/>
              <a:rect l="l" t="t" r="r" b="b"/>
              <a:pathLst>
                <a:path w="1680" h="1716" extrusionOk="0">
                  <a:moveTo>
                    <a:pt x="656" y="1"/>
                  </a:moveTo>
                  <a:cubicBezTo>
                    <a:pt x="418" y="358"/>
                    <a:pt x="191" y="775"/>
                    <a:pt x="1" y="1167"/>
                  </a:cubicBezTo>
                  <a:lnTo>
                    <a:pt x="1096" y="1715"/>
                  </a:lnTo>
                  <a:cubicBezTo>
                    <a:pt x="1263" y="1370"/>
                    <a:pt x="1465" y="1036"/>
                    <a:pt x="1680" y="715"/>
                  </a:cubicBezTo>
                  <a:lnTo>
                    <a:pt x="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3214975" y="2610575"/>
              <a:ext cx="47950" cy="46750"/>
            </a:xfrm>
            <a:custGeom>
              <a:avLst/>
              <a:gdLst/>
              <a:ahLst/>
              <a:cxnLst/>
              <a:rect l="l" t="t" r="r" b="b"/>
              <a:pathLst>
                <a:path w="1918" h="1870" extrusionOk="0">
                  <a:moveTo>
                    <a:pt x="1072" y="0"/>
                  </a:moveTo>
                  <a:cubicBezTo>
                    <a:pt x="691" y="322"/>
                    <a:pt x="322" y="691"/>
                    <a:pt x="0" y="1072"/>
                  </a:cubicBezTo>
                  <a:lnTo>
                    <a:pt x="929" y="1870"/>
                  </a:lnTo>
                  <a:cubicBezTo>
                    <a:pt x="1215" y="1536"/>
                    <a:pt x="1572" y="1215"/>
                    <a:pt x="1917" y="929"/>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3213475" y="2824000"/>
              <a:ext cx="147375" cy="169975"/>
            </a:xfrm>
            <a:custGeom>
              <a:avLst/>
              <a:gdLst/>
              <a:ahLst/>
              <a:cxnLst/>
              <a:rect l="l" t="t" r="r" b="b"/>
              <a:pathLst>
                <a:path w="5895" h="6799" extrusionOk="0">
                  <a:moveTo>
                    <a:pt x="1" y="0"/>
                  </a:moveTo>
                  <a:cubicBezTo>
                    <a:pt x="239" y="3048"/>
                    <a:pt x="2227" y="5667"/>
                    <a:pt x="4918" y="6799"/>
                  </a:cubicBezTo>
                  <a:lnTo>
                    <a:pt x="4918" y="4048"/>
                  </a:lnTo>
                  <a:lnTo>
                    <a:pt x="5894" y="3072"/>
                  </a:lnTo>
                  <a:lnTo>
                    <a:pt x="4918" y="2096"/>
                  </a:lnTo>
                  <a:lnTo>
                    <a:pt x="4918" y="1226"/>
                  </a:lnTo>
                  <a:lnTo>
                    <a:pt x="2465" y="1226"/>
                  </a:ln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3336425" y="2608475"/>
              <a:ext cx="261650" cy="154225"/>
            </a:xfrm>
            <a:custGeom>
              <a:avLst/>
              <a:gdLst/>
              <a:ahLst/>
              <a:cxnLst/>
              <a:rect l="l" t="t" r="r" b="b"/>
              <a:pathLst>
                <a:path w="10466" h="6169" extrusionOk="0">
                  <a:moveTo>
                    <a:pt x="3072" y="1"/>
                  </a:moveTo>
                  <a:cubicBezTo>
                    <a:pt x="1989" y="1"/>
                    <a:pt x="953" y="215"/>
                    <a:pt x="0" y="608"/>
                  </a:cubicBezTo>
                  <a:lnTo>
                    <a:pt x="0" y="3716"/>
                  </a:lnTo>
                  <a:lnTo>
                    <a:pt x="3679" y="3716"/>
                  </a:lnTo>
                  <a:lnTo>
                    <a:pt x="3679" y="6168"/>
                  </a:lnTo>
                  <a:lnTo>
                    <a:pt x="4906" y="6168"/>
                  </a:lnTo>
                  <a:lnTo>
                    <a:pt x="4906" y="3716"/>
                  </a:lnTo>
                  <a:lnTo>
                    <a:pt x="7001" y="3716"/>
                  </a:lnTo>
                  <a:lnTo>
                    <a:pt x="8275" y="4942"/>
                  </a:lnTo>
                  <a:lnTo>
                    <a:pt x="10466" y="4942"/>
                  </a:lnTo>
                  <a:cubicBezTo>
                    <a:pt x="9263" y="2061"/>
                    <a:pt x="6382"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3213475" y="2640050"/>
              <a:ext cx="400075" cy="369100"/>
            </a:xfrm>
            <a:custGeom>
              <a:avLst/>
              <a:gdLst/>
              <a:ahLst/>
              <a:cxnLst/>
              <a:rect l="l" t="t" r="r" b="b"/>
              <a:pathLst>
                <a:path w="16003" h="14764" extrusionOk="0">
                  <a:moveTo>
                    <a:pt x="3692" y="0"/>
                  </a:moveTo>
                  <a:cubicBezTo>
                    <a:pt x="1644" y="1310"/>
                    <a:pt x="203" y="3572"/>
                    <a:pt x="1" y="6132"/>
                  </a:cubicBezTo>
                  <a:lnTo>
                    <a:pt x="3692" y="6132"/>
                  </a:lnTo>
                  <a:lnTo>
                    <a:pt x="3692" y="7358"/>
                  </a:lnTo>
                  <a:lnTo>
                    <a:pt x="6145" y="7358"/>
                  </a:lnTo>
                  <a:lnTo>
                    <a:pt x="6145" y="8953"/>
                  </a:lnTo>
                  <a:lnTo>
                    <a:pt x="7633" y="10430"/>
                  </a:lnTo>
                  <a:lnTo>
                    <a:pt x="6145" y="11906"/>
                  </a:lnTo>
                  <a:lnTo>
                    <a:pt x="6145" y="14538"/>
                  </a:lnTo>
                  <a:cubicBezTo>
                    <a:pt x="6740" y="14680"/>
                    <a:pt x="7359" y="14764"/>
                    <a:pt x="7990" y="14764"/>
                  </a:cubicBezTo>
                  <a:cubicBezTo>
                    <a:pt x="8621" y="14764"/>
                    <a:pt x="9240" y="14680"/>
                    <a:pt x="9835" y="14538"/>
                  </a:cubicBezTo>
                  <a:lnTo>
                    <a:pt x="9835" y="9823"/>
                  </a:lnTo>
                  <a:lnTo>
                    <a:pt x="11062" y="9823"/>
                  </a:lnTo>
                  <a:lnTo>
                    <a:pt x="11062" y="8596"/>
                  </a:lnTo>
                  <a:lnTo>
                    <a:pt x="15789" y="8596"/>
                  </a:lnTo>
                  <a:cubicBezTo>
                    <a:pt x="15920" y="8001"/>
                    <a:pt x="16003" y="7382"/>
                    <a:pt x="16003" y="6751"/>
                  </a:cubicBezTo>
                  <a:cubicBezTo>
                    <a:pt x="16003" y="6120"/>
                    <a:pt x="15920" y="5501"/>
                    <a:pt x="15789" y="4905"/>
                  </a:cubicBezTo>
                  <a:lnTo>
                    <a:pt x="12645" y="4905"/>
                  </a:lnTo>
                  <a:lnTo>
                    <a:pt x="11419" y="3679"/>
                  </a:lnTo>
                  <a:lnTo>
                    <a:pt x="11062" y="3679"/>
                  </a:lnTo>
                  <a:lnTo>
                    <a:pt x="11062" y="6132"/>
                  </a:lnTo>
                  <a:lnTo>
                    <a:pt x="7383" y="6132"/>
                  </a:lnTo>
                  <a:lnTo>
                    <a:pt x="7383" y="3679"/>
                  </a:lnTo>
                  <a:lnTo>
                    <a:pt x="3692" y="3679"/>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3490000" y="2885300"/>
              <a:ext cx="108375" cy="108375"/>
            </a:xfrm>
            <a:custGeom>
              <a:avLst/>
              <a:gdLst/>
              <a:ahLst/>
              <a:cxnLst/>
              <a:rect l="l" t="t" r="r" b="b"/>
              <a:pathLst>
                <a:path w="4335" h="4335" extrusionOk="0">
                  <a:moveTo>
                    <a:pt x="1227" y="1"/>
                  </a:moveTo>
                  <a:lnTo>
                    <a:pt x="1227" y="1239"/>
                  </a:lnTo>
                  <a:lnTo>
                    <a:pt x="1" y="1239"/>
                  </a:lnTo>
                  <a:lnTo>
                    <a:pt x="1" y="4335"/>
                  </a:lnTo>
                  <a:cubicBezTo>
                    <a:pt x="1930" y="3525"/>
                    <a:pt x="3525" y="1941"/>
                    <a:pt x="4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8" name="Google Shape;1708;p64"/>
          <p:cNvCxnSpPr>
            <a:stCxn id="1648" idx="4"/>
            <a:endCxn id="1653" idx="0"/>
          </p:cNvCxnSpPr>
          <p:nvPr/>
        </p:nvCxnSpPr>
        <p:spPr>
          <a:xfrm rot="5400000">
            <a:off x="3331650" y="1532876"/>
            <a:ext cx="648300" cy="1832400"/>
          </a:xfrm>
          <a:prstGeom prst="curvedConnector3">
            <a:avLst>
              <a:gd name="adj1" fmla="val 49988"/>
            </a:avLst>
          </a:prstGeom>
          <a:noFill/>
          <a:ln w="19050" cap="flat" cmpd="sng">
            <a:solidFill>
              <a:schemeClr val="lt1"/>
            </a:solidFill>
            <a:prstDash val="solid"/>
            <a:round/>
            <a:headEnd type="none" w="med" len="med"/>
            <a:tailEnd type="none" w="med" len="med"/>
          </a:ln>
        </p:spPr>
      </p:cxnSp>
      <p:cxnSp>
        <p:nvCxnSpPr>
          <p:cNvPr id="1709" name="Google Shape;1709;p64"/>
          <p:cNvCxnSpPr>
            <a:stCxn id="1648" idx="4"/>
            <a:endCxn id="1655" idx="0"/>
          </p:cNvCxnSpPr>
          <p:nvPr/>
        </p:nvCxnSpPr>
        <p:spPr>
          <a:xfrm rot="-5400000" flipH="1">
            <a:off x="5163900" y="1533026"/>
            <a:ext cx="648600" cy="1832400"/>
          </a:xfrm>
          <a:prstGeom prst="curvedConnector3">
            <a:avLst>
              <a:gd name="adj1" fmla="val 50010"/>
            </a:avLst>
          </a:prstGeom>
          <a:noFill/>
          <a:ln w="19050" cap="flat" cmpd="sng">
            <a:solidFill>
              <a:schemeClr val="lt1"/>
            </a:solidFill>
            <a:prstDash val="solid"/>
            <a:round/>
            <a:headEnd type="none" w="med" len="med"/>
            <a:tailEnd type="none" w="med" len="med"/>
          </a:ln>
        </p:spPr>
      </p:cxnSp>
      <p:cxnSp>
        <p:nvCxnSpPr>
          <p:cNvPr id="1710" name="Google Shape;1710;p64"/>
          <p:cNvCxnSpPr>
            <a:stCxn id="1648" idx="4"/>
            <a:endCxn id="1654" idx="0"/>
          </p:cNvCxnSpPr>
          <p:nvPr/>
        </p:nvCxnSpPr>
        <p:spPr>
          <a:xfrm>
            <a:off x="4572000" y="2124926"/>
            <a:ext cx="0" cy="648300"/>
          </a:xfrm>
          <a:prstGeom prst="straightConnector1">
            <a:avLst/>
          </a:prstGeom>
          <a:noFill/>
          <a:ln w="19050" cap="flat" cmpd="sng">
            <a:solidFill>
              <a:schemeClr val="lt1"/>
            </a:solidFill>
            <a:prstDash val="solid"/>
            <a:round/>
            <a:headEnd type="none" w="med" len="med"/>
            <a:tailEnd type="none" w="med" len="med"/>
          </a:ln>
        </p:spPr>
      </p:cxnSp>
      <p:grpSp>
        <p:nvGrpSpPr>
          <p:cNvPr id="1711" name="Google Shape;1711;p64"/>
          <p:cNvGrpSpPr/>
          <p:nvPr/>
        </p:nvGrpSpPr>
        <p:grpSpPr>
          <a:xfrm>
            <a:off x="1188657" y="666388"/>
            <a:ext cx="5995988" cy="3979038"/>
            <a:chOff x="1188657" y="666388"/>
            <a:chExt cx="5995988" cy="3979038"/>
          </a:xfrm>
        </p:grpSpPr>
        <p:sp>
          <p:nvSpPr>
            <p:cNvPr id="1712" name="Google Shape;1712;p64"/>
            <p:cNvSpPr/>
            <p:nvPr/>
          </p:nvSpPr>
          <p:spPr>
            <a:xfrm>
              <a:off x="1188657" y="304513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057857" y="666388"/>
              <a:ext cx="89675" cy="129975"/>
            </a:xfrm>
            <a:custGeom>
              <a:avLst/>
              <a:gdLst/>
              <a:ahLst/>
              <a:cxnLst/>
              <a:rect l="l" t="t" r="r" b="b"/>
              <a:pathLst>
                <a:path w="3587" h="5199" extrusionOk="0">
                  <a:moveTo>
                    <a:pt x="1459" y="1"/>
                  </a:moveTo>
                  <a:lnTo>
                    <a:pt x="0" y="700"/>
                  </a:lnTo>
                  <a:lnTo>
                    <a:pt x="2128" y="5199"/>
                  </a:lnTo>
                  <a:lnTo>
                    <a:pt x="3587" y="4530"/>
                  </a:lnTo>
                  <a:lnTo>
                    <a:pt x="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7053920" y="1132575"/>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5331720" y="4562575"/>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grpSp>
        <p:nvGrpSpPr>
          <p:cNvPr id="1720" name="Google Shape;1720;p65"/>
          <p:cNvGrpSpPr/>
          <p:nvPr/>
        </p:nvGrpSpPr>
        <p:grpSpPr>
          <a:xfrm>
            <a:off x="1910920" y="908863"/>
            <a:ext cx="4746175" cy="165700"/>
            <a:chOff x="1910920" y="908863"/>
            <a:chExt cx="4746175" cy="165700"/>
          </a:xfrm>
        </p:grpSpPr>
        <p:sp>
          <p:nvSpPr>
            <p:cNvPr id="1721" name="Google Shape;1721;p65"/>
            <p:cNvSpPr/>
            <p:nvPr/>
          </p:nvSpPr>
          <p:spPr>
            <a:xfrm>
              <a:off x="6525620" y="908863"/>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1910920" y="991713"/>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3" name="Google Shape;1723;p6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Below the line</a:t>
            </a:r>
            <a:endParaRPr/>
          </a:p>
        </p:txBody>
      </p:sp>
      <p:graphicFrame>
        <p:nvGraphicFramePr>
          <p:cNvPr id="1724" name="Google Shape;1724;p65"/>
          <p:cNvGraphicFramePr/>
          <p:nvPr/>
        </p:nvGraphicFramePr>
        <p:xfrm>
          <a:off x="952475" y="1343200"/>
          <a:ext cx="7239000" cy="3149700"/>
        </p:xfrm>
        <a:graphic>
          <a:graphicData uri="http://schemas.openxmlformats.org/drawingml/2006/table">
            <a:tbl>
              <a:tblPr>
                <a:noFill/>
                <a:tableStyleId>{EB26333D-8EE9-4B1D-918D-D2E37812B46B}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87425">
                <a:tc>
                  <a:txBody>
                    <a:bodyPr/>
                    <a:lstStyle/>
                    <a:p>
                      <a:pPr marL="0" lvl="0" indent="0" algn="l" rtl="0">
                        <a:spcBef>
                          <a:spcPts val="0"/>
                        </a:spcBef>
                        <a:spcAft>
                          <a:spcPts val="0"/>
                        </a:spcAft>
                        <a:buNone/>
                      </a:pPr>
                      <a:endParaRPr/>
                    </a:p>
                  </a:txBody>
                  <a:tcPr marL="91425" marR="91425" marT="91425" marB="91425">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VENUS</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Staatliches"/>
                          <a:ea typeface="Staatliches"/>
                          <a:cs typeface="Staatliches"/>
                          <a:sym typeface="Staatliches"/>
                        </a:rPr>
                        <a:t>MARS</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Staatliches"/>
                          <a:ea typeface="Staatliches"/>
                          <a:cs typeface="Staatliches"/>
                          <a:sym typeface="Staatliches"/>
                        </a:rPr>
                        <a:t>MERCURY</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87425">
                <a:tc>
                  <a:txBody>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Venus has a very beautiful</a:t>
                      </a:r>
                      <a:r>
                        <a:rPr lang="en">
                          <a:solidFill>
                            <a:schemeClr val="dk1"/>
                          </a:solidFill>
                          <a:latin typeface="Montserrat Medium"/>
                          <a:ea typeface="Montserrat Medium"/>
                          <a:cs typeface="Montserrat Medium"/>
                          <a:sym typeface="Montserrat Medium"/>
                        </a:rPr>
                        <a:t> </a:t>
                      </a:r>
                      <a:r>
                        <a:rPr lang="en">
                          <a:solidFill>
                            <a:schemeClr val="lt1"/>
                          </a:solidFill>
                          <a:latin typeface="Raleway Medium"/>
                          <a:ea typeface="Raleway Medium"/>
                          <a:cs typeface="Raleway Medium"/>
                          <a:sym typeface="Raleway Medium"/>
                        </a:rPr>
                        <a:t>name</a:t>
                      </a:r>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35%</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45%</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23%</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87425">
                <a:tc>
                  <a:txBody>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Mars is actually a very cold place</a:t>
                      </a:r>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52%</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46%</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60%</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87425">
                <a:tc>
                  <a:txBody>
                    <a:bodyPr/>
                    <a:lstStyle/>
                    <a:p>
                      <a:pPr marL="0" lvl="0" indent="0" algn="ctr" rtl="0">
                        <a:spcBef>
                          <a:spcPts val="0"/>
                        </a:spcBef>
                        <a:spcAft>
                          <a:spcPts val="0"/>
                        </a:spcAft>
                        <a:buNone/>
                      </a:pPr>
                      <a:r>
                        <a:rPr lang="en">
                          <a:solidFill>
                            <a:schemeClr val="lt1"/>
                          </a:solidFill>
                          <a:latin typeface="Raleway Medium"/>
                          <a:ea typeface="Raleway Medium"/>
                          <a:cs typeface="Raleway Medium"/>
                          <a:sym typeface="Raleway Medium"/>
                        </a:rPr>
                        <a:t>Mercury is the smallest planet</a:t>
                      </a:r>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15%</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75%</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1"/>
                          </a:solidFill>
                          <a:latin typeface="Raleway Medium"/>
                          <a:ea typeface="Raleway Medium"/>
                          <a:cs typeface="Raleway Medium"/>
                          <a:sym typeface="Raleway Medium"/>
                        </a:rPr>
                        <a:t>12%</a:t>
                      </a:r>
                      <a:endParaRPr>
                        <a:solidFill>
                          <a:schemeClr val="l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700"/>
              </a:spcBef>
              <a:spcAft>
                <a:spcPts val="700"/>
              </a:spcAft>
              <a:buNone/>
            </a:pPr>
            <a:r>
              <a:rPr lang="en"/>
              <a:t>Through the line</a:t>
            </a:r>
            <a:endParaRPr/>
          </a:p>
        </p:txBody>
      </p:sp>
      <p:grpSp>
        <p:nvGrpSpPr>
          <p:cNvPr id="1730" name="Google Shape;1730;p66"/>
          <p:cNvGrpSpPr/>
          <p:nvPr/>
        </p:nvGrpSpPr>
        <p:grpSpPr>
          <a:xfrm>
            <a:off x="713216" y="1552493"/>
            <a:ext cx="4174509" cy="2745046"/>
            <a:chOff x="235800" y="830650"/>
            <a:chExt cx="6978450" cy="4588844"/>
          </a:xfrm>
        </p:grpSpPr>
        <p:sp>
          <p:nvSpPr>
            <p:cNvPr id="1731" name="Google Shape;1731;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66"/>
          <p:cNvSpPr/>
          <p:nvPr/>
        </p:nvSpPr>
        <p:spPr>
          <a:xfrm>
            <a:off x="1179977" y="2412142"/>
            <a:ext cx="319200" cy="31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2152461" y="1655911"/>
            <a:ext cx="319200" cy="31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2872937" y="3004089"/>
            <a:ext cx="319200" cy="31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3678528" y="2192510"/>
            <a:ext cx="319200" cy="3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txBox="1"/>
          <p:nvPr/>
        </p:nvSpPr>
        <p:spPr>
          <a:xfrm>
            <a:off x="4943526" y="358717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Jupiter is the biggest planet</a:t>
            </a:r>
            <a:endParaRPr>
              <a:solidFill>
                <a:srgbClr val="FFFFFF"/>
              </a:solidFill>
              <a:latin typeface="Raleway Medium"/>
              <a:ea typeface="Raleway Medium"/>
              <a:cs typeface="Raleway Medium"/>
              <a:sym typeface="Raleway Medium"/>
            </a:endParaRPr>
          </a:p>
        </p:txBody>
      </p:sp>
      <p:sp>
        <p:nvSpPr>
          <p:cNvPr id="1742" name="Google Shape;1742;p66"/>
          <p:cNvSpPr txBox="1"/>
          <p:nvPr/>
        </p:nvSpPr>
        <p:spPr>
          <a:xfrm>
            <a:off x="4943525" y="315427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Staatliches"/>
                <a:ea typeface="Staatliches"/>
                <a:cs typeface="Staatliches"/>
                <a:sym typeface="Staatliches"/>
              </a:rPr>
              <a:t>JUPITER</a:t>
            </a:r>
            <a:endParaRPr sz="2400">
              <a:solidFill>
                <a:schemeClr val="accent1"/>
              </a:solidFill>
              <a:latin typeface="Staatliches"/>
              <a:ea typeface="Staatliches"/>
              <a:cs typeface="Staatliches"/>
              <a:sym typeface="Staatliches"/>
            </a:endParaRPr>
          </a:p>
        </p:txBody>
      </p:sp>
      <p:sp>
        <p:nvSpPr>
          <p:cNvPr id="1743" name="Google Shape;1743;p66"/>
          <p:cNvSpPr txBox="1"/>
          <p:nvPr/>
        </p:nvSpPr>
        <p:spPr>
          <a:xfrm>
            <a:off x="4943526" y="198537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Venus has a beautiful name</a:t>
            </a:r>
            <a:endParaRPr>
              <a:solidFill>
                <a:srgbClr val="FFFFFF"/>
              </a:solidFill>
              <a:latin typeface="Raleway Medium"/>
              <a:ea typeface="Raleway Medium"/>
              <a:cs typeface="Raleway Medium"/>
              <a:sym typeface="Raleway Medium"/>
            </a:endParaRPr>
          </a:p>
        </p:txBody>
      </p:sp>
      <p:sp>
        <p:nvSpPr>
          <p:cNvPr id="1744" name="Google Shape;1744;p66"/>
          <p:cNvSpPr txBox="1"/>
          <p:nvPr/>
        </p:nvSpPr>
        <p:spPr>
          <a:xfrm>
            <a:off x="4943525" y="155247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Staatliches"/>
                <a:ea typeface="Staatliches"/>
                <a:cs typeface="Staatliches"/>
                <a:sym typeface="Staatliches"/>
              </a:rPr>
              <a:t>VENUS</a:t>
            </a:r>
            <a:endParaRPr sz="2400">
              <a:solidFill>
                <a:schemeClr val="dk2"/>
              </a:solidFill>
              <a:latin typeface="Staatliches"/>
              <a:ea typeface="Staatliches"/>
              <a:cs typeface="Staatliches"/>
              <a:sym typeface="Staatliches"/>
            </a:endParaRPr>
          </a:p>
        </p:txBody>
      </p:sp>
      <p:sp>
        <p:nvSpPr>
          <p:cNvPr id="1745" name="Google Shape;1745;p66"/>
          <p:cNvSpPr txBox="1"/>
          <p:nvPr/>
        </p:nvSpPr>
        <p:spPr>
          <a:xfrm>
            <a:off x="6687125" y="198537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Mars is actually a very cold place</a:t>
            </a:r>
            <a:endParaRPr>
              <a:solidFill>
                <a:srgbClr val="FFFFFF"/>
              </a:solidFill>
              <a:latin typeface="Raleway Medium"/>
              <a:ea typeface="Raleway Medium"/>
              <a:cs typeface="Raleway Medium"/>
              <a:sym typeface="Raleway Medium"/>
            </a:endParaRPr>
          </a:p>
        </p:txBody>
      </p:sp>
      <p:sp>
        <p:nvSpPr>
          <p:cNvPr id="1746" name="Google Shape;1746;p66"/>
          <p:cNvSpPr txBox="1"/>
          <p:nvPr/>
        </p:nvSpPr>
        <p:spPr>
          <a:xfrm>
            <a:off x="6687125" y="155247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Staatliches"/>
                <a:ea typeface="Staatliches"/>
                <a:cs typeface="Staatliches"/>
                <a:sym typeface="Staatliches"/>
              </a:rPr>
              <a:t>MARS</a:t>
            </a:r>
            <a:endParaRPr sz="2400">
              <a:solidFill>
                <a:schemeClr val="lt2"/>
              </a:solidFill>
              <a:latin typeface="Staatliches"/>
              <a:ea typeface="Staatliches"/>
              <a:cs typeface="Staatliches"/>
              <a:sym typeface="Staatliches"/>
            </a:endParaRPr>
          </a:p>
        </p:txBody>
      </p:sp>
      <p:sp>
        <p:nvSpPr>
          <p:cNvPr id="1747" name="Google Shape;1747;p66"/>
          <p:cNvSpPr txBox="1"/>
          <p:nvPr/>
        </p:nvSpPr>
        <p:spPr>
          <a:xfrm>
            <a:off x="6687124" y="358717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It’s the closest planet to the Sun</a:t>
            </a:r>
            <a:endParaRPr>
              <a:solidFill>
                <a:srgbClr val="FFFFFF"/>
              </a:solidFill>
              <a:latin typeface="Raleway Medium"/>
              <a:ea typeface="Raleway Medium"/>
              <a:cs typeface="Raleway Medium"/>
              <a:sym typeface="Raleway Medium"/>
            </a:endParaRPr>
          </a:p>
        </p:txBody>
      </p:sp>
      <p:sp>
        <p:nvSpPr>
          <p:cNvPr id="1748" name="Google Shape;1748;p66"/>
          <p:cNvSpPr txBox="1"/>
          <p:nvPr/>
        </p:nvSpPr>
        <p:spPr>
          <a:xfrm>
            <a:off x="6687125" y="315427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latin typeface="Staatliches"/>
                <a:ea typeface="Staatliches"/>
                <a:cs typeface="Staatliches"/>
                <a:sym typeface="Staatliches"/>
              </a:rPr>
              <a:t>MERCURY</a:t>
            </a:r>
            <a:endParaRPr sz="2400">
              <a:solidFill>
                <a:schemeClr val="accent3"/>
              </a:solidFill>
              <a:latin typeface="Staatliches"/>
              <a:ea typeface="Staatliches"/>
              <a:cs typeface="Staatliches"/>
              <a:sym typeface="Staatliches"/>
            </a:endParaRPr>
          </a:p>
        </p:txBody>
      </p:sp>
      <p:sp>
        <p:nvSpPr>
          <p:cNvPr id="1749" name="Google Shape;1749;p66"/>
          <p:cNvSpPr/>
          <p:nvPr/>
        </p:nvSpPr>
        <p:spPr>
          <a:xfrm flipH="1">
            <a:off x="6699169" y="1044788"/>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grpSp>
        <p:nvGrpSpPr>
          <p:cNvPr id="1754" name="Google Shape;1754;p67"/>
          <p:cNvGrpSpPr/>
          <p:nvPr/>
        </p:nvGrpSpPr>
        <p:grpSpPr>
          <a:xfrm>
            <a:off x="2639419" y="1210238"/>
            <a:ext cx="2643000" cy="2376163"/>
            <a:chOff x="2639419" y="1210238"/>
            <a:chExt cx="2643000" cy="2376163"/>
          </a:xfrm>
        </p:grpSpPr>
        <p:sp>
          <p:nvSpPr>
            <p:cNvPr id="1755" name="Google Shape;1755;p67"/>
            <p:cNvSpPr/>
            <p:nvPr/>
          </p:nvSpPr>
          <p:spPr>
            <a:xfrm rot="10800000" flipH="1">
              <a:off x="5172969" y="346402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rot="10800000" flipH="1">
              <a:off x="2639419" y="1210238"/>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7" name="Google Shape;1757;p67"/>
          <p:cNvSpPr/>
          <p:nvPr/>
        </p:nvSpPr>
        <p:spPr>
          <a:xfrm rot="10800000" flipH="1">
            <a:off x="908969" y="947038"/>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different types of advertising</a:t>
            </a:r>
            <a:endParaRPr/>
          </a:p>
        </p:txBody>
      </p:sp>
      <p:sp>
        <p:nvSpPr>
          <p:cNvPr id="1759" name="Google Shape;1759;p67"/>
          <p:cNvSpPr txBox="1">
            <a:spLocks noGrp="1"/>
          </p:cNvSpPr>
          <p:nvPr>
            <p:ph type="subTitle" idx="1"/>
          </p:nvPr>
        </p:nvSpPr>
        <p:spPr>
          <a:xfrm>
            <a:off x="1833677" y="1536725"/>
            <a:ext cx="26871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Print advertising</a:t>
            </a:r>
            <a:endParaRPr/>
          </a:p>
        </p:txBody>
      </p:sp>
      <p:sp>
        <p:nvSpPr>
          <p:cNvPr id="1760" name="Google Shape;1760;p67"/>
          <p:cNvSpPr txBox="1">
            <a:spLocks noGrp="1"/>
          </p:cNvSpPr>
          <p:nvPr>
            <p:ph type="subTitle" idx="2"/>
          </p:nvPr>
        </p:nvSpPr>
        <p:spPr>
          <a:xfrm>
            <a:off x="1833677" y="1911575"/>
            <a:ext cx="2687100" cy="263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describe the characteristics of the concept here</a:t>
            </a:r>
            <a:endParaRPr/>
          </a:p>
          <a:p>
            <a:pPr marL="457200" lvl="0" indent="-317500" algn="l" rtl="0">
              <a:spcBef>
                <a:spcPts val="1000"/>
              </a:spcBef>
              <a:spcAft>
                <a:spcPts val="0"/>
              </a:spcAft>
              <a:buSzPts val="1400"/>
              <a:buChar char="●"/>
            </a:pPr>
            <a:r>
              <a:rPr lang="en"/>
              <a:t>You can describe the characteristics of the concept here</a:t>
            </a:r>
            <a:endParaRPr/>
          </a:p>
          <a:p>
            <a:pPr marL="457200" lvl="0" indent="-317500" algn="l" rtl="0">
              <a:spcBef>
                <a:spcPts val="1000"/>
              </a:spcBef>
              <a:spcAft>
                <a:spcPts val="0"/>
              </a:spcAft>
              <a:buSzPts val="1400"/>
              <a:buChar char="●"/>
            </a:pPr>
            <a:r>
              <a:rPr lang="en"/>
              <a:t>You can describe the characteristics of the concept here</a:t>
            </a:r>
            <a:endParaRPr/>
          </a:p>
        </p:txBody>
      </p:sp>
      <p:sp>
        <p:nvSpPr>
          <p:cNvPr id="1761" name="Google Shape;1761;p67"/>
          <p:cNvSpPr txBox="1">
            <a:spLocks noGrp="1"/>
          </p:cNvSpPr>
          <p:nvPr>
            <p:ph type="subTitle" idx="3"/>
          </p:nvPr>
        </p:nvSpPr>
        <p:spPr>
          <a:xfrm>
            <a:off x="5688526" y="1536725"/>
            <a:ext cx="26871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Online advertising</a:t>
            </a:r>
            <a:endParaRPr/>
          </a:p>
        </p:txBody>
      </p:sp>
      <p:sp>
        <p:nvSpPr>
          <p:cNvPr id="1762" name="Google Shape;1762;p67"/>
          <p:cNvSpPr txBox="1">
            <a:spLocks noGrp="1"/>
          </p:cNvSpPr>
          <p:nvPr>
            <p:ph type="subTitle" idx="4"/>
          </p:nvPr>
        </p:nvSpPr>
        <p:spPr>
          <a:xfrm>
            <a:off x="5688526" y="1911575"/>
            <a:ext cx="2687100" cy="263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describe the characteristics of the concept here</a:t>
            </a:r>
            <a:endParaRPr/>
          </a:p>
          <a:p>
            <a:pPr marL="457200" lvl="0" indent="-317500" algn="l" rtl="0">
              <a:spcBef>
                <a:spcPts val="1000"/>
              </a:spcBef>
              <a:spcAft>
                <a:spcPts val="0"/>
              </a:spcAft>
              <a:buSzPts val="1400"/>
              <a:buChar char="●"/>
            </a:pPr>
            <a:r>
              <a:rPr lang="en"/>
              <a:t>You can describe the characteristics of the concept here</a:t>
            </a:r>
            <a:endParaRPr/>
          </a:p>
          <a:p>
            <a:pPr marL="457200" lvl="0" indent="-317500" algn="l" rtl="0">
              <a:spcBef>
                <a:spcPts val="1000"/>
              </a:spcBef>
              <a:spcAft>
                <a:spcPts val="0"/>
              </a:spcAft>
              <a:buSzPts val="1400"/>
              <a:buChar char="●"/>
            </a:pPr>
            <a:r>
              <a:rPr lang="en"/>
              <a:t>You can describe the characteristics of the concept here</a:t>
            </a:r>
            <a:endParaRPr/>
          </a:p>
        </p:txBody>
      </p:sp>
      <p:sp>
        <p:nvSpPr>
          <p:cNvPr id="1763" name="Google Shape;1763;p67"/>
          <p:cNvSpPr/>
          <p:nvPr/>
        </p:nvSpPr>
        <p:spPr>
          <a:xfrm>
            <a:off x="4720736" y="1502852"/>
            <a:ext cx="815400" cy="81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865875" y="1502852"/>
            <a:ext cx="815400" cy="81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 name="Google Shape;1765;p67"/>
          <p:cNvGrpSpPr/>
          <p:nvPr/>
        </p:nvGrpSpPr>
        <p:grpSpPr>
          <a:xfrm>
            <a:off x="4994554" y="1702559"/>
            <a:ext cx="267763" cy="415686"/>
            <a:chOff x="1254300" y="3257675"/>
            <a:chExt cx="337275" cy="523600"/>
          </a:xfrm>
        </p:grpSpPr>
        <p:sp>
          <p:nvSpPr>
            <p:cNvPr id="1766" name="Google Shape;1766;p67"/>
            <p:cNvSpPr/>
            <p:nvPr/>
          </p:nvSpPr>
          <p:spPr>
            <a:xfrm>
              <a:off x="1254300" y="3688075"/>
              <a:ext cx="337275" cy="93200"/>
            </a:xfrm>
            <a:custGeom>
              <a:avLst/>
              <a:gdLst/>
              <a:ahLst/>
              <a:cxnLst/>
              <a:rect l="l" t="t" r="r" b="b"/>
              <a:pathLst>
                <a:path w="13491" h="3728" extrusionOk="0">
                  <a:moveTo>
                    <a:pt x="1" y="1"/>
                  </a:moveTo>
                  <a:lnTo>
                    <a:pt x="1" y="3727"/>
                  </a:lnTo>
                  <a:lnTo>
                    <a:pt x="13491" y="3727"/>
                  </a:lnTo>
                  <a:lnTo>
                    <a:pt x="13491" y="1"/>
                  </a:lnTo>
                  <a:lnTo>
                    <a:pt x="7359" y="1"/>
                  </a:lnTo>
                  <a:lnTo>
                    <a:pt x="7359" y="1227"/>
                  </a:lnTo>
                  <a:lnTo>
                    <a:pt x="6133" y="1227"/>
                  </a:lnTo>
                  <a:lnTo>
                    <a:pt x="61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1254300" y="3257675"/>
              <a:ext cx="337275" cy="62525"/>
            </a:xfrm>
            <a:custGeom>
              <a:avLst/>
              <a:gdLst/>
              <a:ahLst/>
              <a:cxnLst/>
              <a:rect l="l" t="t" r="r" b="b"/>
              <a:pathLst>
                <a:path w="13491" h="2501" extrusionOk="0">
                  <a:moveTo>
                    <a:pt x="1" y="0"/>
                  </a:moveTo>
                  <a:lnTo>
                    <a:pt x="1" y="2501"/>
                  </a:lnTo>
                  <a:lnTo>
                    <a:pt x="13491" y="2501"/>
                  </a:lnTo>
                  <a:lnTo>
                    <a:pt x="1349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1254300" y="3350850"/>
              <a:ext cx="337275" cy="306600"/>
            </a:xfrm>
            <a:custGeom>
              <a:avLst/>
              <a:gdLst/>
              <a:ahLst/>
              <a:cxnLst/>
              <a:rect l="l" t="t" r="r" b="b"/>
              <a:pathLst>
                <a:path w="13491" h="12264" extrusionOk="0">
                  <a:moveTo>
                    <a:pt x="7966" y="1822"/>
                  </a:moveTo>
                  <a:lnTo>
                    <a:pt x="11479" y="7965"/>
                  </a:lnTo>
                  <a:lnTo>
                    <a:pt x="2013" y="7965"/>
                  </a:lnTo>
                  <a:lnTo>
                    <a:pt x="5514" y="1822"/>
                  </a:lnTo>
                  <a:lnTo>
                    <a:pt x="6740" y="3977"/>
                  </a:lnTo>
                  <a:lnTo>
                    <a:pt x="7966" y="1822"/>
                  </a:lnTo>
                  <a:close/>
                  <a:moveTo>
                    <a:pt x="9812" y="9204"/>
                  </a:moveTo>
                  <a:lnTo>
                    <a:pt x="9812" y="10430"/>
                  </a:lnTo>
                  <a:lnTo>
                    <a:pt x="3680" y="10430"/>
                  </a:lnTo>
                  <a:lnTo>
                    <a:pt x="3680" y="9204"/>
                  </a:lnTo>
                  <a:close/>
                  <a:moveTo>
                    <a:pt x="1" y="0"/>
                  </a:moveTo>
                  <a:lnTo>
                    <a:pt x="1" y="12263"/>
                  </a:lnTo>
                  <a:lnTo>
                    <a:pt x="13491" y="12263"/>
                  </a:lnTo>
                  <a:lnTo>
                    <a:pt x="1349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1440650" y="3458300"/>
              <a:ext cx="47950" cy="61025"/>
            </a:xfrm>
            <a:custGeom>
              <a:avLst/>
              <a:gdLst/>
              <a:ahLst/>
              <a:cxnLst/>
              <a:rect l="l" t="t" r="r" b="b"/>
              <a:pathLst>
                <a:path w="1918" h="2441" extrusionOk="0">
                  <a:moveTo>
                    <a:pt x="524" y="0"/>
                  </a:moveTo>
                  <a:lnTo>
                    <a:pt x="0" y="917"/>
                  </a:lnTo>
                  <a:lnTo>
                    <a:pt x="869" y="2441"/>
                  </a:lnTo>
                  <a:lnTo>
                    <a:pt x="1917" y="2441"/>
                  </a:lnTo>
                  <a:lnTo>
                    <a:pt x="5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1357300" y="3458300"/>
              <a:ext cx="69975" cy="61025"/>
            </a:xfrm>
            <a:custGeom>
              <a:avLst/>
              <a:gdLst/>
              <a:ahLst/>
              <a:cxnLst/>
              <a:rect l="l" t="t" r="r" b="b"/>
              <a:pathLst>
                <a:path w="2799" h="2441" extrusionOk="0">
                  <a:moveTo>
                    <a:pt x="1405" y="0"/>
                  </a:moveTo>
                  <a:lnTo>
                    <a:pt x="1" y="2441"/>
                  </a:lnTo>
                  <a:lnTo>
                    <a:pt x="2798" y="2441"/>
                  </a:lnTo>
                  <a:lnTo>
                    <a:pt x="14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7"/>
          <p:cNvGrpSpPr/>
          <p:nvPr/>
        </p:nvGrpSpPr>
        <p:grpSpPr>
          <a:xfrm>
            <a:off x="1103184" y="1702559"/>
            <a:ext cx="340782" cy="415686"/>
            <a:chOff x="4491625" y="1092225"/>
            <a:chExt cx="429250" cy="523600"/>
          </a:xfrm>
        </p:grpSpPr>
        <p:sp>
          <p:nvSpPr>
            <p:cNvPr id="1772" name="Google Shape;1772;p67"/>
            <p:cNvSpPr/>
            <p:nvPr/>
          </p:nvSpPr>
          <p:spPr>
            <a:xfrm>
              <a:off x="4598475" y="1523825"/>
              <a:ext cx="322400" cy="92000"/>
            </a:xfrm>
            <a:custGeom>
              <a:avLst/>
              <a:gdLst/>
              <a:ahLst/>
              <a:cxnLst/>
              <a:rect l="l" t="t" r="r" b="b"/>
              <a:pathLst>
                <a:path w="12896" h="3680" extrusionOk="0">
                  <a:moveTo>
                    <a:pt x="632" y="1"/>
                  </a:moveTo>
                  <a:lnTo>
                    <a:pt x="632" y="1834"/>
                  </a:lnTo>
                  <a:cubicBezTo>
                    <a:pt x="632" y="2537"/>
                    <a:pt x="394" y="3168"/>
                    <a:pt x="1" y="3680"/>
                  </a:cubicBezTo>
                  <a:lnTo>
                    <a:pt x="9835" y="3680"/>
                  </a:lnTo>
                  <a:cubicBezTo>
                    <a:pt x="11526" y="3680"/>
                    <a:pt x="12895" y="2310"/>
                    <a:pt x="12895" y="608"/>
                  </a:cubicBezTo>
                  <a:lnTo>
                    <a:pt x="1289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4610100" y="1277675"/>
              <a:ext cx="69675" cy="61025"/>
            </a:xfrm>
            <a:custGeom>
              <a:avLst/>
              <a:gdLst/>
              <a:ahLst/>
              <a:cxnLst/>
              <a:rect l="l" t="t" r="r" b="b"/>
              <a:pathLst>
                <a:path w="2787" h="2441" extrusionOk="0">
                  <a:moveTo>
                    <a:pt x="1393" y="0"/>
                  </a:moveTo>
                  <a:lnTo>
                    <a:pt x="0" y="2441"/>
                  </a:lnTo>
                  <a:lnTo>
                    <a:pt x="2786" y="2441"/>
                  </a:lnTo>
                  <a:lnTo>
                    <a:pt x="13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4693125" y="1277675"/>
              <a:ext cx="48250" cy="61025"/>
            </a:xfrm>
            <a:custGeom>
              <a:avLst/>
              <a:gdLst/>
              <a:ahLst/>
              <a:cxnLst/>
              <a:rect l="l" t="t" r="r" b="b"/>
              <a:pathLst>
                <a:path w="1930" h="2441" extrusionOk="0">
                  <a:moveTo>
                    <a:pt x="525" y="0"/>
                  </a:moveTo>
                  <a:lnTo>
                    <a:pt x="1" y="905"/>
                  </a:lnTo>
                  <a:lnTo>
                    <a:pt x="882" y="2441"/>
                  </a:lnTo>
                  <a:lnTo>
                    <a:pt x="1930" y="2441"/>
                  </a:lnTo>
                  <a:lnTo>
                    <a:pt x="5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4491625" y="1092225"/>
              <a:ext cx="367925" cy="523600"/>
            </a:xfrm>
            <a:custGeom>
              <a:avLst/>
              <a:gdLst/>
              <a:ahLst/>
              <a:cxnLst/>
              <a:rect l="l" t="t" r="r" b="b"/>
              <a:pathLst>
                <a:path w="14717" h="20944" extrusionOk="0">
                  <a:moveTo>
                    <a:pt x="8585" y="4942"/>
                  </a:moveTo>
                  <a:lnTo>
                    <a:pt x="12097" y="11085"/>
                  </a:lnTo>
                  <a:lnTo>
                    <a:pt x="2620" y="11085"/>
                  </a:lnTo>
                  <a:lnTo>
                    <a:pt x="6132" y="4942"/>
                  </a:lnTo>
                  <a:lnTo>
                    <a:pt x="7358" y="7085"/>
                  </a:lnTo>
                  <a:lnTo>
                    <a:pt x="8585" y="4942"/>
                  </a:lnTo>
                  <a:close/>
                  <a:moveTo>
                    <a:pt x="11037" y="12312"/>
                  </a:moveTo>
                  <a:lnTo>
                    <a:pt x="11037" y="13538"/>
                  </a:lnTo>
                  <a:lnTo>
                    <a:pt x="3679" y="13538"/>
                  </a:lnTo>
                  <a:lnTo>
                    <a:pt x="3679" y="12312"/>
                  </a:lnTo>
                  <a:close/>
                  <a:moveTo>
                    <a:pt x="3060" y="1"/>
                  </a:moveTo>
                  <a:lnTo>
                    <a:pt x="3060" y="2501"/>
                  </a:lnTo>
                  <a:lnTo>
                    <a:pt x="0" y="2501"/>
                  </a:lnTo>
                  <a:lnTo>
                    <a:pt x="0" y="19098"/>
                  </a:lnTo>
                  <a:cubicBezTo>
                    <a:pt x="0" y="20122"/>
                    <a:pt x="822" y="20944"/>
                    <a:pt x="1834" y="20944"/>
                  </a:cubicBezTo>
                  <a:cubicBezTo>
                    <a:pt x="2858" y="20944"/>
                    <a:pt x="3679" y="20122"/>
                    <a:pt x="3679" y="19098"/>
                  </a:cubicBezTo>
                  <a:lnTo>
                    <a:pt x="3679" y="16026"/>
                  </a:lnTo>
                  <a:lnTo>
                    <a:pt x="14716" y="16026"/>
                  </a:lnTo>
                  <a:lnTo>
                    <a:pt x="14716" y="2501"/>
                  </a:lnTo>
                  <a:lnTo>
                    <a:pt x="11657" y="2501"/>
                  </a:lnTo>
                  <a:lnTo>
                    <a:pt x="11657" y="1"/>
                  </a:lnTo>
                  <a:lnTo>
                    <a:pt x="9204" y="1"/>
                  </a:lnTo>
                  <a:lnTo>
                    <a:pt x="9204" y="2501"/>
                  </a:lnTo>
                  <a:lnTo>
                    <a:pt x="5525" y="2501"/>
                  </a:lnTo>
                  <a:lnTo>
                    <a:pt x="55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grpSp>
        <p:nvGrpSpPr>
          <p:cNvPr id="1780" name="Google Shape;1780;p68"/>
          <p:cNvGrpSpPr/>
          <p:nvPr/>
        </p:nvGrpSpPr>
        <p:grpSpPr>
          <a:xfrm>
            <a:off x="1841100" y="1069863"/>
            <a:ext cx="5566963" cy="126925"/>
            <a:chOff x="1841100" y="1069863"/>
            <a:chExt cx="5566963" cy="126925"/>
          </a:xfrm>
        </p:grpSpPr>
        <p:sp>
          <p:nvSpPr>
            <p:cNvPr id="1781" name="Google Shape;1781;p68"/>
            <p:cNvSpPr/>
            <p:nvPr/>
          </p:nvSpPr>
          <p:spPr>
            <a:xfrm rot="10800000" flipH="1">
              <a:off x="1841100" y="1098000"/>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rot="10800000" flipH="1">
              <a:off x="7277313" y="10698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68"/>
          <p:cNvGrpSpPr/>
          <p:nvPr/>
        </p:nvGrpSpPr>
        <p:grpSpPr>
          <a:xfrm>
            <a:off x="3562676" y="3814055"/>
            <a:ext cx="2018649" cy="1179720"/>
            <a:chOff x="3562676" y="3814055"/>
            <a:chExt cx="2018649" cy="1179720"/>
          </a:xfrm>
        </p:grpSpPr>
        <p:grpSp>
          <p:nvGrpSpPr>
            <p:cNvPr id="1784" name="Google Shape;1784;p68"/>
            <p:cNvGrpSpPr/>
            <p:nvPr/>
          </p:nvGrpSpPr>
          <p:grpSpPr>
            <a:xfrm>
              <a:off x="4129158" y="3814116"/>
              <a:ext cx="885588" cy="1179659"/>
              <a:chOff x="3308375" y="2312950"/>
              <a:chExt cx="983550" cy="1310150"/>
            </a:xfrm>
          </p:grpSpPr>
          <p:sp>
            <p:nvSpPr>
              <p:cNvPr id="1785" name="Google Shape;1785;p68"/>
              <p:cNvSpPr/>
              <p:nvPr/>
            </p:nvSpPr>
            <p:spPr>
              <a:xfrm>
                <a:off x="3308375" y="2312950"/>
                <a:ext cx="983550" cy="1074575"/>
              </a:xfrm>
              <a:custGeom>
                <a:avLst/>
                <a:gdLst/>
                <a:ahLst/>
                <a:cxnLst/>
                <a:rect l="l" t="t" r="r" b="b"/>
                <a:pathLst>
                  <a:path w="39342" h="42983" extrusionOk="0">
                    <a:moveTo>
                      <a:pt x="18784" y="0"/>
                    </a:moveTo>
                    <a:cubicBezTo>
                      <a:pt x="13922" y="0"/>
                      <a:pt x="9023" y="1572"/>
                      <a:pt x="6038" y="5304"/>
                    </a:cubicBezTo>
                    <a:cubicBezTo>
                      <a:pt x="2235" y="10074"/>
                      <a:pt x="0" y="41363"/>
                      <a:pt x="19781" y="42930"/>
                    </a:cubicBezTo>
                    <a:cubicBezTo>
                      <a:pt x="20215" y="42966"/>
                      <a:pt x="20637" y="42983"/>
                      <a:pt x="21048" y="42983"/>
                    </a:cubicBezTo>
                    <a:cubicBezTo>
                      <a:pt x="39341" y="42983"/>
                      <a:pt x="35196" y="8860"/>
                      <a:pt x="32423" y="5304"/>
                    </a:cubicBezTo>
                    <a:cubicBezTo>
                      <a:pt x="29877" y="2062"/>
                      <a:pt x="24354" y="0"/>
                      <a:pt x="18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3470975" y="2430250"/>
                <a:ext cx="631325" cy="840275"/>
              </a:xfrm>
              <a:custGeom>
                <a:avLst/>
                <a:gdLst/>
                <a:ahLst/>
                <a:cxnLst/>
                <a:rect l="l" t="t" r="r" b="b"/>
                <a:pathLst>
                  <a:path w="25253" h="33611" extrusionOk="0">
                    <a:moveTo>
                      <a:pt x="12400" y="0"/>
                    </a:moveTo>
                    <a:cubicBezTo>
                      <a:pt x="9451" y="0"/>
                      <a:pt x="6484" y="870"/>
                      <a:pt x="4337" y="2880"/>
                    </a:cubicBezTo>
                    <a:cubicBezTo>
                      <a:pt x="3904" y="3280"/>
                      <a:pt x="3537" y="3680"/>
                      <a:pt x="3170" y="4147"/>
                    </a:cubicBezTo>
                    <a:cubicBezTo>
                      <a:pt x="1335" y="6649"/>
                      <a:pt x="1" y="18591"/>
                      <a:pt x="3703" y="26497"/>
                    </a:cubicBezTo>
                    <a:cubicBezTo>
                      <a:pt x="4704" y="28632"/>
                      <a:pt x="6072" y="30466"/>
                      <a:pt x="7906" y="31767"/>
                    </a:cubicBezTo>
                    <a:cubicBezTo>
                      <a:pt x="9341" y="32735"/>
                      <a:pt x="11075" y="33402"/>
                      <a:pt x="13110" y="33568"/>
                    </a:cubicBezTo>
                    <a:cubicBezTo>
                      <a:pt x="13430" y="33597"/>
                      <a:pt x="13741" y="33611"/>
                      <a:pt x="14044" y="33611"/>
                    </a:cubicBezTo>
                    <a:cubicBezTo>
                      <a:pt x="18696" y="33611"/>
                      <a:pt x="21339" y="30312"/>
                      <a:pt x="22717" y="25896"/>
                    </a:cubicBezTo>
                    <a:cubicBezTo>
                      <a:pt x="25252" y="17791"/>
                      <a:pt x="23551" y="5949"/>
                      <a:pt x="22250" y="4147"/>
                    </a:cubicBezTo>
                    <a:cubicBezTo>
                      <a:pt x="22017" y="3847"/>
                      <a:pt x="21750" y="3547"/>
                      <a:pt x="21449" y="3247"/>
                    </a:cubicBezTo>
                    <a:cubicBezTo>
                      <a:pt x="19401" y="1234"/>
                      <a:pt x="15913" y="0"/>
                      <a:pt x="12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576075" y="2430250"/>
                <a:ext cx="431150" cy="197950"/>
              </a:xfrm>
              <a:custGeom>
                <a:avLst/>
                <a:gdLst/>
                <a:ahLst/>
                <a:cxnLst/>
                <a:rect l="l" t="t" r="r" b="b"/>
                <a:pathLst>
                  <a:path w="17246" h="7918" extrusionOk="0">
                    <a:moveTo>
                      <a:pt x="8191" y="0"/>
                    </a:moveTo>
                    <a:cubicBezTo>
                      <a:pt x="5237" y="0"/>
                      <a:pt x="2262" y="870"/>
                      <a:pt x="100" y="2880"/>
                    </a:cubicBezTo>
                    <a:cubicBezTo>
                      <a:pt x="1" y="5155"/>
                      <a:pt x="456" y="7918"/>
                      <a:pt x="3268" y="7918"/>
                    </a:cubicBezTo>
                    <a:cubicBezTo>
                      <a:pt x="3301" y="7918"/>
                      <a:pt x="3335" y="7918"/>
                      <a:pt x="3369" y="7917"/>
                    </a:cubicBezTo>
                    <a:cubicBezTo>
                      <a:pt x="8006" y="7750"/>
                      <a:pt x="8439" y="3380"/>
                      <a:pt x="8473" y="2880"/>
                    </a:cubicBezTo>
                    <a:lnTo>
                      <a:pt x="8473" y="2880"/>
                    </a:lnTo>
                    <a:cubicBezTo>
                      <a:pt x="8473" y="3347"/>
                      <a:pt x="8439" y="6783"/>
                      <a:pt x="13009" y="6783"/>
                    </a:cubicBezTo>
                    <a:cubicBezTo>
                      <a:pt x="15144" y="6783"/>
                      <a:pt x="16445" y="5115"/>
                      <a:pt x="17245" y="3247"/>
                    </a:cubicBezTo>
                    <a:cubicBezTo>
                      <a:pt x="15197" y="1234"/>
                      <a:pt x="11709"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3563550" y="3006175"/>
                <a:ext cx="614625" cy="616925"/>
              </a:xfrm>
              <a:custGeom>
                <a:avLst/>
                <a:gdLst/>
                <a:ahLst/>
                <a:cxnLst/>
                <a:rect l="l" t="t" r="r" b="b"/>
                <a:pathLst>
                  <a:path w="24585" h="24677" extrusionOk="0">
                    <a:moveTo>
                      <a:pt x="12527" y="0"/>
                    </a:moveTo>
                    <a:cubicBezTo>
                      <a:pt x="10985" y="0"/>
                      <a:pt x="9761" y="631"/>
                      <a:pt x="9240" y="1925"/>
                    </a:cubicBezTo>
                    <a:cubicBezTo>
                      <a:pt x="8303" y="1583"/>
                      <a:pt x="7353" y="1429"/>
                      <a:pt x="6404" y="1429"/>
                    </a:cubicBezTo>
                    <a:cubicBezTo>
                      <a:pt x="4213" y="1429"/>
                      <a:pt x="2026" y="2249"/>
                      <a:pt x="0" y="3460"/>
                    </a:cubicBezTo>
                    <a:cubicBezTo>
                      <a:pt x="1001" y="5595"/>
                      <a:pt x="2369" y="7429"/>
                      <a:pt x="4203" y="8697"/>
                    </a:cubicBezTo>
                    <a:cubicBezTo>
                      <a:pt x="2631" y="19217"/>
                      <a:pt x="9733" y="24677"/>
                      <a:pt x="15966" y="24677"/>
                    </a:cubicBezTo>
                    <a:cubicBezTo>
                      <a:pt x="20445" y="24677"/>
                      <a:pt x="24476" y="21857"/>
                      <a:pt x="24518" y="16069"/>
                    </a:cubicBezTo>
                    <a:cubicBezTo>
                      <a:pt x="24585" y="9998"/>
                      <a:pt x="22050" y="5528"/>
                      <a:pt x="19014" y="2859"/>
                    </a:cubicBezTo>
                    <a:cubicBezTo>
                      <a:pt x="16852" y="974"/>
                      <a:pt x="14444" y="0"/>
                      <a:pt x="1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3638675" y="2714700"/>
                <a:ext cx="304100" cy="231625"/>
              </a:xfrm>
              <a:custGeom>
                <a:avLst/>
                <a:gdLst/>
                <a:ahLst/>
                <a:cxnLst/>
                <a:rect l="l" t="t" r="r" b="b"/>
                <a:pathLst>
                  <a:path w="12164" h="9265" extrusionOk="0">
                    <a:moveTo>
                      <a:pt x="3757" y="0"/>
                    </a:moveTo>
                    <a:cubicBezTo>
                      <a:pt x="2692" y="0"/>
                      <a:pt x="122" y="1399"/>
                      <a:pt x="64" y="3444"/>
                    </a:cubicBezTo>
                    <a:cubicBezTo>
                      <a:pt x="0" y="5722"/>
                      <a:pt x="1973" y="9265"/>
                      <a:pt x="5834" y="9265"/>
                    </a:cubicBezTo>
                    <a:cubicBezTo>
                      <a:pt x="5987" y="9265"/>
                      <a:pt x="6143" y="9259"/>
                      <a:pt x="6302" y="9248"/>
                    </a:cubicBezTo>
                    <a:cubicBezTo>
                      <a:pt x="9104" y="9048"/>
                      <a:pt x="11573" y="6679"/>
                      <a:pt x="11873" y="3811"/>
                    </a:cubicBezTo>
                    <a:cubicBezTo>
                      <a:pt x="12164" y="1031"/>
                      <a:pt x="8664" y="5"/>
                      <a:pt x="7810" y="5"/>
                    </a:cubicBezTo>
                    <a:cubicBezTo>
                      <a:pt x="7783" y="5"/>
                      <a:pt x="7758" y="6"/>
                      <a:pt x="7736" y="8"/>
                    </a:cubicBezTo>
                    <a:cubicBezTo>
                      <a:pt x="7069" y="75"/>
                      <a:pt x="7636" y="2310"/>
                      <a:pt x="8070" y="3444"/>
                    </a:cubicBezTo>
                    <a:cubicBezTo>
                      <a:pt x="8797" y="5366"/>
                      <a:pt x="7332" y="6860"/>
                      <a:pt x="5876" y="6860"/>
                    </a:cubicBezTo>
                    <a:cubicBezTo>
                      <a:pt x="5260" y="6860"/>
                      <a:pt x="4647" y="6593"/>
                      <a:pt x="4201" y="5979"/>
                    </a:cubicBezTo>
                    <a:cubicBezTo>
                      <a:pt x="2700" y="3944"/>
                      <a:pt x="4734" y="2310"/>
                      <a:pt x="4734" y="1376"/>
                    </a:cubicBezTo>
                    <a:cubicBezTo>
                      <a:pt x="4768" y="442"/>
                      <a:pt x="4134" y="108"/>
                      <a:pt x="4134" y="108"/>
                    </a:cubicBezTo>
                    <a:cubicBezTo>
                      <a:pt x="4056" y="35"/>
                      <a:pt x="3926" y="0"/>
                      <a:pt x="3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787875" y="3005925"/>
                <a:ext cx="74250" cy="120125"/>
              </a:xfrm>
              <a:custGeom>
                <a:avLst/>
                <a:gdLst/>
                <a:ahLst/>
                <a:cxnLst/>
                <a:rect l="l" t="t" r="r" b="b"/>
                <a:pathLst>
                  <a:path w="2970" h="4805" extrusionOk="0">
                    <a:moveTo>
                      <a:pt x="1" y="1"/>
                    </a:moveTo>
                    <a:lnTo>
                      <a:pt x="267" y="1935"/>
                    </a:lnTo>
                    <a:cubicBezTo>
                      <a:pt x="267" y="1935"/>
                      <a:pt x="2402" y="3236"/>
                      <a:pt x="2569" y="4804"/>
                    </a:cubicBezTo>
                    <a:cubicBezTo>
                      <a:pt x="2969" y="2169"/>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773700" y="3467925"/>
                <a:ext cx="250200" cy="89550"/>
              </a:xfrm>
              <a:custGeom>
                <a:avLst/>
                <a:gdLst/>
                <a:ahLst/>
                <a:cxnLst/>
                <a:rect l="l" t="t" r="r" b="b"/>
                <a:pathLst>
                  <a:path w="10008" h="3582" extrusionOk="0">
                    <a:moveTo>
                      <a:pt x="0" y="0"/>
                    </a:moveTo>
                    <a:lnTo>
                      <a:pt x="0" y="0"/>
                    </a:lnTo>
                    <a:cubicBezTo>
                      <a:pt x="1" y="1"/>
                      <a:pt x="2344" y="3582"/>
                      <a:pt x="6706" y="3582"/>
                    </a:cubicBezTo>
                    <a:cubicBezTo>
                      <a:pt x="7703" y="3582"/>
                      <a:pt x="8804" y="3395"/>
                      <a:pt x="10008" y="2936"/>
                    </a:cubicBezTo>
                    <a:lnTo>
                      <a:pt x="10008" y="2936"/>
                    </a:lnTo>
                    <a:cubicBezTo>
                      <a:pt x="9926" y="2940"/>
                      <a:pt x="9843" y="2942"/>
                      <a:pt x="9756" y="2942"/>
                    </a:cubicBezTo>
                    <a:cubicBezTo>
                      <a:pt x="6549" y="2942"/>
                      <a:pt x="1" y="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68"/>
            <p:cNvSpPr/>
            <p:nvPr/>
          </p:nvSpPr>
          <p:spPr>
            <a:xfrm rot="3363626">
              <a:off x="3631925" y="38910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rot="3363626">
              <a:off x="5129087" y="38910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68"/>
          <p:cNvSpPr txBox="1">
            <a:spLocks noGrp="1"/>
          </p:cNvSpPr>
          <p:nvPr>
            <p:ph type="subTitle" idx="1"/>
          </p:nvPr>
        </p:nvSpPr>
        <p:spPr>
          <a:xfrm>
            <a:off x="713232" y="3737923"/>
            <a:ext cx="19293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795" name="Google Shape;1795;p68"/>
          <p:cNvSpPr txBox="1">
            <a:spLocks noGrp="1"/>
          </p:cNvSpPr>
          <p:nvPr>
            <p:ph type="subTitle" idx="2"/>
          </p:nvPr>
        </p:nvSpPr>
        <p:spPr>
          <a:xfrm>
            <a:off x="713232" y="3305025"/>
            <a:ext cx="19293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796" name="Google Shape;1796;p68"/>
          <p:cNvSpPr txBox="1">
            <a:spLocks noGrp="1"/>
          </p:cNvSpPr>
          <p:nvPr>
            <p:ph type="subTitle" idx="3"/>
          </p:nvPr>
        </p:nvSpPr>
        <p:spPr>
          <a:xfrm>
            <a:off x="2642601" y="3007760"/>
            <a:ext cx="19293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797" name="Google Shape;1797;p68"/>
          <p:cNvSpPr txBox="1">
            <a:spLocks noGrp="1"/>
          </p:cNvSpPr>
          <p:nvPr>
            <p:ph type="subTitle" idx="4"/>
          </p:nvPr>
        </p:nvSpPr>
        <p:spPr>
          <a:xfrm>
            <a:off x="2642601" y="2574875"/>
            <a:ext cx="19293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798" name="Google Shape;1798;p68"/>
          <p:cNvSpPr txBox="1">
            <a:spLocks noGrp="1"/>
          </p:cNvSpPr>
          <p:nvPr>
            <p:ph type="subTitle" idx="5"/>
          </p:nvPr>
        </p:nvSpPr>
        <p:spPr>
          <a:xfrm>
            <a:off x="6501347" y="3737918"/>
            <a:ext cx="19293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799" name="Google Shape;1799;p68"/>
          <p:cNvSpPr txBox="1">
            <a:spLocks noGrp="1"/>
          </p:cNvSpPr>
          <p:nvPr>
            <p:ph type="subTitle" idx="6"/>
          </p:nvPr>
        </p:nvSpPr>
        <p:spPr>
          <a:xfrm>
            <a:off x="6501347" y="3305025"/>
            <a:ext cx="19293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800" name="Google Shape;1800;p68"/>
          <p:cNvSpPr txBox="1">
            <a:spLocks noGrp="1"/>
          </p:cNvSpPr>
          <p:nvPr>
            <p:ph type="subTitle" idx="7"/>
          </p:nvPr>
        </p:nvSpPr>
        <p:spPr>
          <a:xfrm>
            <a:off x="4571972" y="3007756"/>
            <a:ext cx="1929300" cy="61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801" name="Google Shape;1801;p68"/>
          <p:cNvSpPr txBox="1">
            <a:spLocks noGrp="1"/>
          </p:cNvSpPr>
          <p:nvPr>
            <p:ph type="subTitle" idx="8"/>
          </p:nvPr>
        </p:nvSpPr>
        <p:spPr>
          <a:xfrm>
            <a:off x="4571972" y="2574863"/>
            <a:ext cx="19293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802" name="Google Shape;1802;p6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subtypes</a:t>
            </a:r>
            <a:endParaRPr/>
          </a:p>
        </p:txBody>
      </p:sp>
      <p:sp>
        <p:nvSpPr>
          <p:cNvPr id="1803" name="Google Shape;1803;p68"/>
          <p:cNvSpPr/>
          <p:nvPr/>
        </p:nvSpPr>
        <p:spPr>
          <a:xfrm>
            <a:off x="1164432" y="2125725"/>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3093801" y="1386113"/>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5023172" y="1386113"/>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6952547" y="2125713"/>
            <a:ext cx="1026900" cy="10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8"/>
          <p:cNvGrpSpPr/>
          <p:nvPr/>
        </p:nvGrpSpPr>
        <p:grpSpPr>
          <a:xfrm>
            <a:off x="3392724" y="1761312"/>
            <a:ext cx="429054" cy="276532"/>
            <a:chOff x="2466975" y="3351125"/>
            <a:chExt cx="523300" cy="337275"/>
          </a:xfrm>
        </p:grpSpPr>
        <p:sp>
          <p:nvSpPr>
            <p:cNvPr id="1808" name="Google Shape;1808;p68"/>
            <p:cNvSpPr/>
            <p:nvPr/>
          </p:nvSpPr>
          <p:spPr>
            <a:xfrm>
              <a:off x="2466975" y="3351125"/>
              <a:ext cx="523300" cy="337275"/>
            </a:xfrm>
            <a:custGeom>
              <a:avLst/>
              <a:gdLst/>
              <a:ahLst/>
              <a:cxnLst/>
              <a:rect l="l" t="t" r="r" b="b"/>
              <a:pathLst>
                <a:path w="20932" h="13491" extrusionOk="0">
                  <a:moveTo>
                    <a:pt x="16026" y="2454"/>
                  </a:moveTo>
                  <a:lnTo>
                    <a:pt x="16026" y="3680"/>
                  </a:lnTo>
                  <a:lnTo>
                    <a:pt x="12311" y="3680"/>
                  </a:lnTo>
                  <a:lnTo>
                    <a:pt x="12311" y="2454"/>
                  </a:lnTo>
                  <a:close/>
                  <a:moveTo>
                    <a:pt x="16026" y="4906"/>
                  </a:moveTo>
                  <a:lnTo>
                    <a:pt x="16026" y="6133"/>
                  </a:lnTo>
                  <a:lnTo>
                    <a:pt x="12311" y="6133"/>
                  </a:lnTo>
                  <a:lnTo>
                    <a:pt x="12311" y="4906"/>
                  </a:lnTo>
                  <a:close/>
                  <a:moveTo>
                    <a:pt x="11073" y="2454"/>
                  </a:moveTo>
                  <a:lnTo>
                    <a:pt x="11073" y="8585"/>
                  </a:lnTo>
                  <a:lnTo>
                    <a:pt x="4941" y="8585"/>
                  </a:lnTo>
                  <a:lnTo>
                    <a:pt x="4941" y="2454"/>
                  </a:lnTo>
                  <a:close/>
                  <a:moveTo>
                    <a:pt x="16026" y="7359"/>
                  </a:moveTo>
                  <a:lnTo>
                    <a:pt x="16026" y="8585"/>
                  </a:lnTo>
                  <a:lnTo>
                    <a:pt x="12311" y="8585"/>
                  </a:lnTo>
                  <a:lnTo>
                    <a:pt x="12311" y="7359"/>
                  </a:lnTo>
                  <a:close/>
                  <a:moveTo>
                    <a:pt x="16026" y="9812"/>
                  </a:moveTo>
                  <a:lnTo>
                    <a:pt x="16026" y="11038"/>
                  </a:lnTo>
                  <a:lnTo>
                    <a:pt x="4941" y="11038"/>
                  </a:lnTo>
                  <a:lnTo>
                    <a:pt x="4941" y="9812"/>
                  </a:lnTo>
                  <a:close/>
                  <a:moveTo>
                    <a:pt x="1226" y="1"/>
                  </a:moveTo>
                  <a:lnTo>
                    <a:pt x="1226" y="608"/>
                  </a:lnTo>
                  <a:cubicBezTo>
                    <a:pt x="1226" y="953"/>
                    <a:pt x="941" y="1227"/>
                    <a:pt x="607" y="1227"/>
                  </a:cubicBezTo>
                  <a:lnTo>
                    <a:pt x="0" y="1227"/>
                  </a:lnTo>
                  <a:lnTo>
                    <a:pt x="0" y="4001"/>
                  </a:lnTo>
                  <a:lnTo>
                    <a:pt x="607" y="4001"/>
                  </a:lnTo>
                  <a:cubicBezTo>
                    <a:pt x="941" y="4001"/>
                    <a:pt x="1226" y="4275"/>
                    <a:pt x="1226" y="4621"/>
                  </a:cubicBezTo>
                  <a:cubicBezTo>
                    <a:pt x="1226" y="4954"/>
                    <a:pt x="941" y="5228"/>
                    <a:pt x="607" y="5228"/>
                  </a:cubicBezTo>
                  <a:lnTo>
                    <a:pt x="0" y="5228"/>
                  </a:lnTo>
                  <a:lnTo>
                    <a:pt x="0" y="8300"/>
                  </a:lnTo>
                  <a:lnTo>
                    <a:pt x="607" y="8300"/>
                  </a:lnTo>
                  <a:cubicBezTo>
                    <a:pt x="941" y="8300"/>
                    <a:pt x="1226" y="8573"/>
                    <a:pt x="1226" y="8907"/>
                  </a:cubicBezTo>
                  <a:cubicBezTo>
                    <a:pt x="1226" y="9252"/>
                    <a:pt x="941" y="9526"/>
                    <a:pt x="607" y="9526"/>
                  </a:cubicBezTo>
                  <a:lnTo>
                    <a:pt x="0" y="9526"/>
                  </a:lnTo>
                  <a:lnTo>
                    <a:pt x="0" y="12264"/>
                  </a:lnTo>
                  <a:lnTo>
                    <a:pt x="607" y="12264"/>
                  </a:lnTo>
                  <a:cubicBezTo>
                    <a:pt x="941" y="12264"/>
                    <a:pt x="1226" y="12538"/>
                    <a:pt x="1226" y="12884"/>
                  </a:cubicBezTo>
                  <a:lnTo>
                    <a:pt x="1226" y="13491"/>
                  </a:lnTo>
                  <a:lnTo>
                    <a:pt x="19705" y="13491"/>
                  </a:lnTo>
                  <a:lnTo>
                    <a:pt x="19705" y="12884"/>
                  </a:lnTo>
                  <a:cubicBezTo>
                    <a:pt x="19705" y="12538"/>
                    <a:pt x="19979" y="12264"/>
                    <a:pt x="20324" y="12264"/>
                  </a:cubicBezTo>
                  <a:lnTo>
                    <a:pt x="20931" y="12264"/>
                  </a:lnTo>
                  <a:lnTo>
                    <a:pt x="20931" y="9526"/>
                  </a:lnTo>
                  <a:lnTo>
                    <a:pt x="20324" y="9526"/>
                  </a:lnTo>
                  <a:cubicBezTo>
                    <a:pt x="19979" y="9526"/>
                    <a:pt x="19705" y="9252"/>
                    <a:pt x="19705" y="8907"/>
                  </a:cubicBezTo>
                  <a:cubicBezTo>
                    <a:pt x="19705" y="8573"/>
                    <a:pt x="19979" y="8300"/>
                    <a:pt x="20324" y="8300"/>
                  </a:cubicBezTo>
                  <a:lnTo>
                    <a:pt x="20931" y="8300"/>
                  </a:lnTo>
                  <a:lnTo>
                    <a:pt x="20931" y="5228"/>
                  </a:lnTo>
                  <a:lnTo>
                    <a:pt x="20324" y="5228"/>
                  </a:lnTo>
                  <a:cubicBezTo>
                    <a:pt x="19979" y="5228"/>
                    <a:pt x="19705" y="4954"/>
                    <a:pt x="19705" y="4621"/>
                  </a:cubicBezTo>
                  <a:cubicBezTo>
                    <a:pt x="19705" y="4275"/>
                    <a:pt x="19979" y="4001"/>
                    <a:pt x="20324" y="4001"/>
                  </a:cubicBezTo>
                  <a:lnTo>
                    <a:pt x="20931" y="4001"/>
                  </a:lnTo>
                  <a:lnTo>
                    <a:pt x="20931" y="1227"/>
                  </a:lnTo>
                  <a:lnTo>
                    <a:pt x="20324" y="1227"/>
                  </a:lnTo>
                  <a:cubicBezTo>
                    <a:pt x="19979" y="1227"/>
                    <a:pt x="19705" y="953"/>
                    <a:pt x="19705" y="608"/>
                  </a:cubicBezTo>
                  <a:lnTo>
                    <a:pt x="197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2621150" y="3443125"/>
              <a:ext cx="92000" cy="92000"/>
            </a:xfrm>
            <a:custGeom>
              <a:avLst/>
              <a:gdLst/>
              <a:ahLst/>
              <a:cxnLst/>
              <a:rect l="l" t="t" r="r" b="b"/>
              <a:pathLst>
                <a:path w="3680" h="3680" extrusionOk="0">
                  <a:moveTo>
                    <a:pt x="0" y="0"/>
                  </a:moveTo>
                  <a:lnTo>
                    <a:pt x="0" y="3679"/>
                  </a:lnTo>
                  <a:lnTo>
                    <a:pt x="3679" y="3679"/>
                  </a:lnTo>
                  <a:lnTo>
                    <a:pt x="36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1476648" y="2424528"/>
            <a:ext cx="402468" cy="429300"/>
            <a:chOff x="1867775" y="3257675"/>
            <a:chExt cx="490875" cy="523600"/>
          </a:xfrm>
        </p:grpSpPr>
        <p:sp>
          <p:nvSpPr>
            <p:cNvPr id="1811" name="Google Shape;1811;p68"/>
            <p:cNvSpPr/>
            <p:nvPr/>
          </p:nvSpPr>
          <p:spPr>
            <a:xfrm>
              <a:off x="1867775" y="3257675"/>
              <a:ext cx="490875" cy="523600"/>
            </a:xfrm>
            <a:custGeom>
              <a:avLst/>
              <a:gdLst/>
              <a:ahLst/>
              <a:cxnLst/>
              <a:rect l="l" t="t" r="r" b="b"/>
              <a:pathLst>
                <a:path w="19635" h="20944" extrusionOk="0">
                  <a:moveTo>
                    <a:pt x="14110" y="1227"/>
                  </a:moveTo>
                  <a:lnTo>
                    <a:pt x="14110" y="2453"/>
                  </a:lnTo>
                  <a:lnTo>
                    <a:pt x="7978" y="2453"/>
                  </a:lnTo>
                  <a:lnTo>
                    <a:pt x="7978" y="1227"/>
                  </a:lnTo>
                  <a:close/>
                  <a:moveTo>
                    <a:pt x="12264" y="4942"/>
                  </a:moveTo>
                  <a:lnTo>
                    <a:pt x="15788" y="11085"/>
                  </a:lnTo>
                  <a:lnTo>
                    <a:pt x="6299" y="11085"/>
                  </a:lnTo>
                  <a:lnTo>
                    <a:pt x="9811" y="4942"/>
                  </a:lnTo>
                  <a:lnTo>
                    <a:pt x="11038" y="7085"/>
                  </a:lnTo>
                  <a:lnTo>
                    <a:pt x="12264" y="4942"/>
                  </a:lnTo>
                  <a:close/>
                  <a:moveTo>
                    <a:pt x="6752" y="1227"/>
                  </a:moveTo>
                  <a:lnTo>
                    <a:pt x="6752" y="2453"/>
                  </a:lnTo>
                  <a:lnTo>
                    <a:pt x="4299" y="2453"/>
                  </a:lnTo>
                  <a:lnTo>
                    <a:pt x="4299" y="13538"/>
                  </a:lnTo>
                  <a:lnTo>
                    <a:pt x="6752" y="13538"/>
                  </a:lnTo>
                  <a:lnTo>
                    <a:pt x="6752" y="14764"/>
                  </a:lnTo>
                  <a:lnTo>
                    <a:pt x="2453" y="14764"/>
                  </a:lnTo>
                  <a:lnTo>
                    <a:pt x="2453" y="1227"/>
                  </a:lnTo>
                  <a:close/>
                  <a:moveTo>
                    <a:pt x="14110" y="13538"/>
                  </a:moveTo>
                  <a:lnTo>
                    <a:pt x="14110" y="14764"/>
                  </a:lnTo>
                  <a:lnTo>
                    <a:pt x="7978" y="14764"/>
                  </a:lnTo>
                  <a:lnTo>
                    <a:pt x="7978" y="13538"/>
                  </a:lnTo>
                  <a:close/>
                  <a:moveTo>
                    <a:pt x="1" y="0"/>
                  </a:moveTo>
                  <a:lnTo>
                    <a:pt x="1" y="20943"/>
                  </a:lnTo>
                  <a:lnTo>
                    <a:pt x="2453" y="20943"/>
                  </a:lnTo>
                  <a:lnTo>
                    <a:pt x="2453" y="15990"/>
                  </a:lnTo>
                  <a:lnTo>
                    <a:pt x="19634" y="15990"/>
                  </a:lnTo>
                  <a:lnTo>
                    <a:pt x="19634" y="14764"/>
                  </a:lnTo>
                  <a:lnTo>
                    <a:pt x="15336" y="14764"/>
                  </a:lnTo>
                  <a:lnTo>
                    <a:pt x="15336" y="13538"/>
                  </a:lnTo>
                  <a:lnTo>
                    <a:pt x="17789" y="13538"/>
                  </a:lnTo>
                  <a:lnTo>
                    <a:pt x="17789" y="2453"/>
                  </a:lnTo>
                  <a:lnTo>
                    <a:pt x="15336" y="2453"/>
                  </a:lnTo>
                  <a:lnTo>
                    <a:pt x="15336" y="1227"/>
                  </a:lnTo>
                  <a:lnTo>
                    <a:pt x="19634" y="1227"/>
                  </a:lnTo>
                  <a:lnTo>
                    <a:pt x="19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2161575" y="3443125"/>
              <a:ext cx="47950" cy="61025"/>
            </a:xfrm>
            <a:custGeom>
              <a:avLst/>
              <a:gdLst/>
              <a:ahLst/>
              <a:cxnLst/>
              <a:rect l="l" t="t" r="r" b="b"/>
              <a:pathLst>
                <a:path w="1918" h="2441" extrusionOk="0">
                  <a:moveTo>
                    <a:pt x="524" y="0"/>
                  </a:moveTo>
                  <a:lnTo>
                    <a:pt x="0" y="905"/>
                  </a:lnTo>
                  <a:lnTo>
                    <a:pt x="881" y="2441"/>
                  </a:lnTo>
                  <a:lnTo>
                    <a:pt x="1917" y="2441"/>
                  </a:lnTo>
                  <a:lnTo>
                    <a:pt x="5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2078225" y="3443125"/>
              <a:ext cx="69975" cy="61025"/>
            </a:xfrm>
            <a:custGeom>
              <a:avLst/>
              <a:gdLst/>
              <a:ahLst/>
              <a:cxnLst/>
              <a:rect l="l" t="t" r="r" b="b"/>
              <a:pathLst>
                <a:path w="2799" h="2441" extrusionOk="0">
                  <a:moveTo>
                    <a:pt x="1405" y="0"/>
                  </a:moveTo>
                  <a:lnTo>
                    <a:pt x="0" y="2441"/>
                  </a:lnTo>
                  <a:lnTo>
                    <a:pt x="2798" y="2441"/>
                  </a:lnTo>
                  <a:lnTo>
                    <a:pt x="14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68"/>
          <p:cNvGrpSpPr/>
          <p:nvPr/>
        </p:nvGrpSpPr>
        <p:grpSpPr>
          <a:xfrm>
            <a:off x="7277338" y="2424643"/>
            <a:ext cx="377318" cy="429054"/>
            <a:chOff x="5086625" y="2547175"/>
            <a:chExt cx="460200" cy="523300"/>
          </a:xfrm>
        </p:grpSpPr>
        <p:sp>
          <p:nvSpPr>
            <p:cNvPr id="1815" name="Google Shape;1815;p68"/>
            <p:cNvSpPr/>
            <p:nvPr/>
          </p:nvSpPr>
          <p:spPr>
            <a:xfrm>
              <a:off x="5347375" y="2747500"/>
              <a:ext cx="122675" cy="61325"/>
            </a:xfrm>
            <a:custGeom>
              <a:avLst/>
              <a:gdLst/>
              <a:ahLst/>
              <a:cxnLst/>
              <a:rect l="l" t="t" r="r" b="b"/>
              <a:pathLst>
                <a:path w="4907" h="2453" extrusionOk="0">
                  <a:moveTo>
                    <a:pt x="1" y="0"/>
                  </a:moveTo>
                  <a:lnTo>
                    <a:pt x="1" y="2453"/>
                  </a:lnTo>
                  <a:lnTo>
                    <a:pt x="4906" y="2453"/>
                  </a:lnTo>
                  <a:lnTo>
                    <a:pt x="4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8"/>
            <p:cNvSpPr/>
            <p:nvPr/>
          </p:nvSpPr>
          <p:spPr>
            <a:xfrm>
              <a:off x="5270575" y="2669800"/>
              <a:ext cx="276250" cy="400675"/>
            </a:xfrm>
            <a:custGeom>
              <a:avLst/>
              <a:gdLst/>
              <a:ahLst/>
              <a:cxnLst/>
              <a:rect l="l" t="t" r="r" b="b"/>
              <a:pathLst>
                <a:path w="11050" h="16027" extrusionOk="0">
                  <a:moveTo>
                    <a:pt x="9205" y="1882"/>
                  </a:moveTo>
                  <a:lnTo>
                    <a:pt x="9205" y="6787"/>
                  </a:lnTo>
                  <a:lnTo>
                    <a:pt x="1846" y="6787"/>
                  </a:lnTo>
                  <a:lnTo>
                    <a:pt x="1846" y="1882"/>
                  </a:lnTo>
                  <a:close/>
                  <a:moveTo>
                    <a:pt x="9205" y="8014"/>
                  </a:moveTo>
                  <a:lnTo>
                    <a:pt x="9205" y="9240"/>
                  </a:lnTo>
                  <a:lnTo>
                    <a:pt x="1846" y="9240"/>
                  </a:lnTo>
                  <a:lnTo>
                    <a:pt x="1846" y="8014"/>
                  </a:lnTo>
                  <a:close/>
                  <a:moveTo>
                    <a:pt x="9205" y="10466"/>
                  </a:moveTo>
                  <a:lnTo>
                    <a:pt x="9205" y="11693"/>
                  </a:lnTo>
                  <a:lnTo>
                    <a:pt x="1846" y="11693"/>
                  </a:lnTo>
                  <a:lnTo>
                    <a:pt x="1846" y="10466"/>
                  </a:lnTo>
                  <a:close/>
                  <a:moveTo>
                    <a:pt x="9205" y="12919"/>
                  </a:moveTo>
                  <a:lnTo>
                    <a:pt x="9205" y="14145"/>
                  </a:lnTo>
                  <a:lnTo>
                    <a:pt x="1846" y="14145"/>
                  </a:lnTo>
                  <a:lnTo>
                    <a:pt x="1846" y="12919"/>
                  </a:lnTo>
                  <a:close/>
                  <a:moveTo>
                    <a:pt x="1" y="1"/>
                  </a:moveTo>
                  <a:lnTo>
                    <a:pt x="1" y="16026"/>
                  </a:lnTo>
                  <a:lnTo>
                    <a:pt x="11050" y="16026"/>
                  </a:lnTo>
                  <a:lnTo>
                    <a:pt x="110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8"/>
            <p:cNvSpPr/>
            <p:nvPr/>
          </p:nvSpPr>
          <p:spPr>
            <a:xfrm>
              <a:off x="5086625" y="2547175"/>
              <a:ext cx="245000" cy="399775"/>
            </a:xfrm>
            <a:custGeom>
              <a:avLst/>
              <a:gdLst/>
              <a:ahLst/>
              <a:cxnLst/>
              <a:rect l="l" t="t" r="r" b="b"/>
              <a:pathLst>
                <a:path w="9800" h="15991" extrusionOk="0">
                  <a:moveTo>
                    <a:pt x="1" y="0"/>
                  </a:moveTo>
                  <a:lnTo>
                    <a:pt x="1" y="15990"/>
                  </a:lnTo>
                  <a:lnTo>
                    <a:pt x="6133" y="15990"/>
                  </a:lnTo>
                  <a:lnTo>
                    <a:pt x="6133" y="3679"/>
                  </a:lnTo>
                  <a:lnTo>
                    <a:pt x="98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5282800" y="2559375"/>
              <a:ext cx="79775" cy="79800"/>
            </a:xfrm>
            <a:custGeom>
              <a:avLst/>
              <a:gdLst/>
              <a:ahLst/>
              <a:cxnLst/>
              <a:rect l="l" t="t" r="r" b="b"/>
              <a:pathLst>
                <a:path w="3191" h="3192" extrusionOk="0">
                  <a:moveTo>
                    <a:pt x="3191" y="0"/>
                  </a:moveTo>
                  <a:lnTo>
                    <a:pt x="0" y="3191"/>
                  </a:lnTo>
                  <a:lnTo>
                    <a:pt x="3191" y="3191"/>
                  </a:lnTo>
                  <a:lnTo>
                    <a:pt x="319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8"/>
          <p:cNvGrpSpPr/>
          <p:nvPr/>
        </p:nvGrpSpPr>
        <p:grpSpPr>
          <a:xfrm>
            <a:off x="5398243" y="1684936"/>
            <a:ext cx="276757" cy="429300"/>
            <a:chOff x="6422225" y="1836375"/>
            <a:chExt cx="337550" cy="523600"/>
          </a:xfrm>
        </p:grpSpPr>
        <p:sp>
          <p:nvSpPr>
            <p:cNvPr id="1820" name="Google Shape;1820;p68"/>
            <p:cNvSpPr/>
            <p:nvPr/>
          </p:nvSpPr>
          <p:spPr>
            <a:xfrm>
              <a:off x="6422225" y="1836375"/>
              <a:ext cx="337550" cy="431625"/>
            </a:xfrm>
            <a:custGeom>
              <a:avLst/>
              <a:gdLst/>
              <a:ahLst/>
              <a:cxnLst/>
              <a:rect l="l" t="t" r="r" b="b"/>
              <a:pathLst>
                <a:path w="13502" h="17265" extrusionOk="0">
                  <a:moveTo>
                    <a:pt x="11049" y="3727"/>
                  </a:moveTo>
                  <a:lnTo>
                    <a:pt x="11049" y="8632"/>
                  </a:lnTo>
                  <a:lnTo>
                    <a:pt x="2453" y="8632"/>
                  </a:lnTo>
                  <a:lnTo>
                    <a:pt x="2453" y="3727"/>
                  </a:lnTo>
                  <a:close/>
                  <a:moveTo>
                    <a:pt x="11049" y="9859"/>
                  </a:moveTo>
                  <a:lnTo>
                    <a:pt x="11049" y="11085"/>
                  </a:lnTo>
                  <a:lnTo>
                    <a:pt x="2453" y="11085"/>
                  </a:lnTo>
                  <a:lnTo>
                    <a:pt x="2453" y="9859"/>
                  </a:lnTo>
                  <a:close/>
                  <a:moveTo>
                    <a:pt x="11049" y="12311"/>
                  </a:moveTo>
                  <a:lnTo>
                    <a:pt x="11049" y="13538"/>
                  </a:lnTo>
                  <a:lnTo>
                    <a:pt x="2453" y="13538"/>
                  </a:lnTo>
                  <a:lnTo>
                    <a:pt x="2453" y="12311"/>
                  </a:lnTo>
                  <a:close/>
                  <a:moveTo>
                    <a:pt x="0" y="0"/>
                  </a:moveTo>
                  <a:lnTo>
                    <a:pt x="0" y="17264"/>
                  </a:lnTo>
                  <a:lnTo>
                    <a:pt x="13502" y="17264"/>
                  </a:lnTo>
                  <a:lnTo>
                    <a:pt x="135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6514200" y="1960200"/>
              <a:ext cx="153300" cy="61325"/>
            </a:xfrm>
            <a:custGeom>
              <a:avLst/>
              <a:gdLst/>
              <a:ahLst/>
              <a:cxnLst/>
              <a:rect l="l" t="t" r="r" b="b"/>
              <a:pathLst>
                <a:path w="6132" h="2453" extrusionOk="0">
                  <a:moveTo>
                    <a:pt x="0" y="0"/>
                  </a:moveTo>
                  <a:lnTo>
                    <a:pt x="0" y="2453"/>
                  </a:lnTo>
                  <a:lnTo>
                    <a:pt x="6132" y="2453"/>
                  </a:lnTo>
                  <a:lnTo>
                    <a:pt x="61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6452875" y="2298625"/>
              <a:ext cx="276250" cy="61350"/>
            </a:xfrm>
            <a:custGeom>
              <a:avLst/>
              <a:gdLst/>
              <a:ahLst/>
              <a:cxnLst/>
              <a:rect l="l" t="t" r="r" b="b"/>
              <a:pathLst>
                <a:path w="11050" h="2454" extrusionOk="0">
                  <a:moveTo>
                    <a:pt x="4299" y="1"/>
                  </a:moveTo>
                  <a:lnTo>
                    <a:pt x="4299" y="1227"/>
                  </a:lnTo>
                  <a:lnTo>
                    <a:pt x="1" y="1227"/>
                  </a:lnTo>
                  <a:lnTo>
                    <a:pt x="1" y="2453"/>
                  </a:lnTo>
                  <a:lnTo>
                    <a:pt x="11050" y="2453"/>
                  </a:lnTo>
                  <a:lnTo>
                    <a:pt x="11050" y="1227"/>
                  </a:lnTo>
                  <a:lnTo>
                    <a:pt x="6751" y="1227"/>
                  </a:lnTo>
                  <a:lnTo>
                    <a:pt x="67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6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agenda</a:t>
            </a:r>
            <a:endParaRPr/>
          </a:p>
        </p:txBody>
      </p:sp>
      <p:sp>
        <p:nvSpPr>
          <p:cNvPr id="1828" name="Google Shape;1828;p69"/>
          <p:cNvSpPr txBox="1"/>
          <p:nvPr/>
        </p:nvSpPr>
        <p:spPr>
          <a:xfrm>
            <a:off x="2026348" y="2553775"/>
            <a:ext cx="16419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Despite being red, Mars is cold</a:t>
            </a:r>
            <a:endParaRPr>
              <a:solidFill>
                <a:srgbClr val="FFFFFF"/>
              </a:solidFill>
              <a:latin typeface="Raleway Medium"/>
              <a:ea typeface="Raleway Medium"/>
              <a:cs typeface="Raleway Medium"/>
              <a:sym typeface="Raleway Medium"/>
            </a:endParaRPr>
          </a:p>
        </p:txBody>
      </p:sp>
      <p:sp>
        <p:nvSpPr>
          <p:cNvPr id="1829" name="Google Shape;1829;p69"/>
          <p:cNvSpPr txBox="1"/>
          <p:nvPr/>
        </p:nvSpPr>
        <p:spPr>
          <a:xfrm>
            <a:off x="746548" y="2647225"/>
            <a:ext cx="8109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Staatliches"/>
                <a:ea typeface="Staatliches"/>
                <a:cs typeface="Staatliches"/>
                <a:sym typeface="Staatliches"/>
              </a:rPr>
              <a:t>MARS</a:t>
            </a:r>
            <a:endParaRPr sz="2400">
              <a:solidFill>
                <a:srgbClr val="FFFFFF"/>
              </a:solidFill>
              <a:latin typeface="Staatliches"/>
              <a:ea typeface="Staatliches"/>
              <a:cs typeface="Staatliches"/>
              <a:sym typeface="Staatliches"/>
            </a:endParaRPr>
          </a:p>
        </p:txBody>
      </p:sp>
      <p:cxnSp>
        <p:nvCxnSpPr>
          <p:cNvPr id="1830" name="Google Shape;1830;p69"/>
          <p:cNvCxnSpPr>
            <a:stCxn id="1829" idx="3"/>
            <a:endCxn id="1828" idx="1"/>
          </p:cNvCxnSpPr>
          <p:nvPr/>
        </p:nvCxnSpPr>
        <p:spPr>
          <a:xfrm>
            <a:off x="1557448" y="2863675"/>
            <a:ext cx="468900" cy="0"/>
          </a:xfrm>
          <a:prstGeom prst="straightConnector1">
            <a:avLst/>
          </a:prstGeom>
          <a:noFill/>
          <a:ln w="19050" cap="flat" cmpd="sng">
            <a:solidFill>
              <a:schemeClr val="lt1"/>
            </a:solidFill>
            <a:prstDash val="solid"/>
            <a:round/>
            <a:headEnd type="none" w="med" len="med"/>
            <a:tailEnd type="none" w="med" len="med"/>
          </a:ln>
        </p:spPr>
      </p:cxnSp>
      <p:sp>
        <p:nvSpPr>
          <p:cNvPr id="1831" name="Google Shape;1831;p69"/>
          <p:cNvSpPr/>
          <p:nvPr/>
        </p:nvSpPr>
        <p:spPr>
          <a:xfrm>
            <a:off x="4268723" y="1336201"/>
            <a:ext cx="673200" cy="67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4268723" y="2527301"/>
            <a:ext cx="673200" cy="67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4268723" y="3718401"/>
            <a:ext cx="673200" cy="67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4" name="Google Shape;1834;p69"/>
          <p:cNvCxnSpPr>
            <a:stCxn id="1828" idx="3"/>
            <a:endCxn id="1831" idx="2"/>
          </p:cNvCxnSpPr>
          <p:nvPr/>
        </p:nvCxnSpPr>
        <p:spPr>
          <a:xfrm rot="10800000" flipH="1">
            <a:off x="3668248" y="1672675"/>
            <a:ext cx="600600" cy="1191000"/>
          </a:xfrm>
          <a:prstGeom prst="curvedConnector3">
            <a:avLst>
              <a:gd name="adj1" fmla="val 49990"/>
            </a:avLst>
          </a:prstGeom>
          <a:noFill/>
          <a:ln w="19050" cap="flat" cmpd="sng">
            <a:solidFill>
              <a:schemeClr val="lt1"/>
            </a:solidFill>
            <a:prstDash val="solid"/>
            <a:round/>
            <a:headEnd type="none" w="med" len="med"/>
            <a:tailEnd type="none" w="med" len="med"/>
          </a:ln>
        </p:spPr>
      </p:cxnSp>
      <p:cxnSp>
        <p:nvCxnSpPr>
          <p:cNvPr id="1835" name="Google Shape;1835;p69"/>
          <p:cNvCxnSpPr>
            <a:stCxn id="1828" idx="3"/>
            <a:endCxn id="1832" idx="2"/>
          </p:cNvCxnSpPr>
          <p:nvPr/>
        </p:nvCxnSpPr>
        <p:spPr>
          <a:xfrm>
            <a:off x="3668248" y="2863675"/>
            <a:ext cx="600600" cy="600"/>
          </a:xfrm>
          <a:prstGeom prst="curvedConnector3">
            <a:avLst>
              <a:gd name="adj1" fmla="val 49990"/>
            </a:avLst>
          </a:prstGeom>
          <a:noFill/>
          <a:ln w="19050" cap="flat" cmpd="sng">
            <a:solidFill>
              <a:schemeClr val="lt1"/>
            </a:solidFill>
            <a:prstDash val="solid"/>
            <a:round/>
            <a:headEnd type="none" w="med" len="med"/>
            <a:tailEnd type="none" w="med" len="med"/>
          </a:ln>
        </p:spPr>
      </p:cxnSp>
      <p:cxnSp>
        <p:nvCxnSpPr>
          <p:cNvPr id="1836" name="Google Shape;1836;p69"/>
          <p:cNvCxnSpPr>
            <a:stCxn id="1828" idx="3"/>
            <a:endCxn id="1833" idx="2"/>
          </p:cNvCxnSpPr>
          <p:nvPr/>
        </p:nvCxnSpPr>
        <p:spPr>
          <a:xfrm>
            <a:off x="3668248" y="2863675"/>
            <a:ext cx="600600" cy="1191300"/>
          </a:xfrm>
          <a:prstGeom prst="curvedConnector3">
            <a:avLst>
              <a:gd name="adj1" fmla="val 49990"/>
            </a:avLst>
          </a:prstGeom>
          <a:noFill/>
          <a:ln w="19050" cap="flat" cmpd="sng">
            <a:solidFill>
              <a:schemeClr val="lt1"/>
            </a:solidFill>
            <a:prstDash val="solid"/>
            <a:round/>
            <a:headEnd type="none" w="med" len="med"/>
            <a:tailEnd type="none" w="med" len="med"/>
          </a:ln>
        </p:spPr>
      </p:cxnSp>
      <p:sp>
        <p:nvSpPr>
          <p:cNvPr id="1837" name="Google Shape;1837;p69"/>
          <p:cNvSpPr txBox="1"/>
          <p:nvPr/>
        </p:nvSpPr>
        <p:spPr>
          <a:xfrm>
            <a:off x="5290948" y="1360575"/>
            <a:ext cx="31065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Mercury is the closest planet to the Sun and the smallest one</a:t>
            </a:r>
            <a:endParaRPr>
              <a:solidFill>
                <a:srgbClr val="FFFFFF"/>
              </a:solidFill>
              <a:latin typeface="Raleway Medium"/>
              <a:ea typeface="Raleway Medium"/>
              <a:cs typeface="Raleway Medium"/>
              <a:sym typeface="Raleway Medium"/>
            </a:endParaRPr>
          </a:p>
        </p:txBody>
      </p:sp>
      <p:sp>
        <p:nvSpPr>
          <p:cNvPr id="1838" name="Google Shape;1838;p69"/>
          <p:cNvSpPr txBox="1"/>
          <p:nvPr/>
        </p:nvSpPr>
        <p:spPr>
          <a:xfrm>
            <a:off x="5290952" y="3742925"/>
            <a:ext cx="31065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Venus has a beautiful name and is the second planet from the Sun</a:t>
            </a:r>
            <a:endParaRPr>
              <a:solidFill>
                <a:srgbClr val="FFFFFF"/>
              </a:solidFill>
              <a:latin typeface="Raleway Medium"/>
              <a:ea typeface="Raleway Medium"/>
              <a:cs typeface="Raleway Medium"/>
              <a:sym typeface="Raleway Medium"/>
            </a:endParaRPr>
          </a:p>
        </p:txBody>
      </p:sp>
      <p:sp>
        <p:nvSpPr>
          <p:cNvPr id="1839" name="Google Shape;1839;p69"/>
          <p:cNvSpPr txBox="1"/>
          <p:nvPr/>
        </p:nvSpPr>
        <p:spPr>
          <a:xfrm>
            <a:off x="5290948" y="2551750"/>
            <a:ext cx="31065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aleway Medium"/>
                <a:ea typeface="Raleway Medium"/>
                <a:cs typeface="Raleway Medium"/>
                <a:sym typeface="Raleway Medium"/>
              </a:rPr>
              <a:t>Jupiter is a gas giant and the biggest planet of them all</a:t>
            </a:r>
            <a:endParaRPr>
              <a:solidFill>
                <a:srgbClr val="FFFFFF"/>
              </a:solidFill>
              <a:latin typeface="Raleway Medium"/>
              <a:ea typeface="Raleway Medium"/>
              <a:cs typeface="Raleway Medium"/>
              <a:sym typeface="Raleway Medium"/>
            </a:endParaRPr>
          </a:p>
        </p:txBody>
      </p:sp>
      <p:cxnSp>
        <p:nvCxnSpPr>
          <p:cNvPr id="1840" name="Google Shape;1840;p69"/>
          <p:cNvCxnSpPr>
            <a:stCxn id="1831" idx="6"/>
            <a:endCxn id="1837" idx="1"/>
          </p:cNvCxnSpPr>
          <p:nvPr/>
        </p:nvCxnSpPr>
        <p:spPr>
          <a:xfrm>
            <a:off x="4941923" y="1672651"/>
            <a:ext cx="348900" cy="600"/>
          </a:xfrm>
          <a:prstGeom prst="curvedConnector3">
            <a:avLst>
              <a:gd name="adj1" fmla="val 50018"/>
            </a:avLst>
          </a:prstGeom>
          <a:noFill/>
          <a:ln w="19050" cap="flat" cmpd="sng">
            <a:solidFill>
              <a:schemeClr val="lt1"/>
            </a:solidFill>
            <a:prstDash val="solid"/>
            <a:round/>
            <a:headEnd type="none" w="med" len="med"/>
            <a:tailEnd type="none" w="med" len="med"/>
          </a:ln>
        </p:spPr>
      </p:cxnSp>
      <p:cxnSp>
        <p:nvCxnSpPr>
          <p:cNvPr id="1841" name="Google Shape;1841;p69"/>
          <p:cNvCxnSpPr>
            <a:stCxn id="1832" idx="6"/>
            <a:endCxn id="1839" idx="1"/>
          </p:cNvCxnSpPr>
          <p:nvPr/>
        </p:nvCxnSpPr>
        <p:spPr>
          <a:xfrm>
            <a:off x="4941923" y="2863751"/>
            <a:ext cx="348900" cy="600"/>
          </a:xfrm>
          <a:prstGeom prst="curvedConnector3">
            <a:avLst>
              <a:gd name="adj1" fmla="val 50018"/>
            </a:avLst>
          </a:prstGeom>
          <a:noFill/>
          <a:ln w="19050" cap="flat" cmpd="sng">
            <a:solidFill>
              <a:schemeClr val="lt1"/>
            </a:solidFill>
            <a:prstDash val="solid"/>
            <a:round/>
            <a:headEnd type="none" w="med" len="med"/>
            <a:tailEnd type="none" w="med" len="med"/>
          </a:ln>
        </p:spPr>
      </p:cxnSp>
      <p:cxnSp>
        <p:nvCxnSpPr>
          <p:cNvPr id="1842" name="Google Shape;1842;p69"/>
          <p:cNvCxnSpPr>
            <a:stCxn id="1833" idx="6"/>
            <a:endCxn id="1838" idx="1"/>
          </p:cNvCxnSpPr>
          <p:nvPr/>
        </p:nvCxnSpPr>
        <p:spPr>
          <a:xfrm>
            <a:off x="4941923" y="4054851"/>
            <a:ext cx="348900" cy="600"/>
          </a:xfrm>
          <a:prstGeom prst="curvedConnector3">
            <a:avLst>
              <a:gd name="adj1" fmla="val 50018"/>
            </a:avLst>
          </a:prstGeom>
          <a:noFill/>
          <a:ln w="19050" cap="flat" cmpd="sng">
            <a:solidFill>
              <a:schemeClr val="lt1"/>
            </a:solidFill>
            <a:prstDash val="solid"/>
            <a:round/>
            <a:headEnd type="none" w="med" len="med"/>
            <a:tailEnd type="none" w="med" len="med"/>
          </a:ln>
        </p:spPr>
      </p:cxnSp>
      <p:grpSp>
        <p:nvGrpSpPr>
          <p:cNvPr id="1843" name="Google Shape;1843;p69"/>
          <p:cNvGrpSpPr/>
          <p:nvPr/>
        </p:nvGrpSpPr>
        <p:grpSpPr>
          <a:xfrm>
            <a:off x="4433956" y="1521811"/>
            <a:ext cx="342866" cy="301523"/>
            <a:chOff x="614050" y="4034550"/>
            <a:chExt cx="523300" cy="460200"/>
          </a:xfrm>
        </p:grpSpPr>
        <p:sp>
          <p:nvSpPr>
            <p:cNvPr id="1844" name="Google Shape;1844;p69"/>
            <p:cNvSpPr/>
            <p:nvPr/>
          </p:nvSpPr>
          <p:spPr>
            <a:xfrm>
              <a:off x="892075" y="4034550"/>
              <a:ext cx="122650" cy="122950"/>
            </a:xfrm>
            <a:custGeom>
              <a:avLst/>
              <a:gdLst/>
              <a:ahLst/>
              <a:cxnLst/>
              <a:rect l="l" t="t" r="r" b="b"/>
              <a:pathLst>
                <a:path w="4906" h="4918" extrusionOk="0">
                  <a:moveTo>
                    <a:pt x="2453" y="1"/>
                  </a:moveTo>
                  <a:cubicBezTo>
                    <a:pt x="1107" y="1"/>
                    <a:pt x="0" y="1108"/>
                    <a:pt x="0" y="2453"/>
                  </a:cubicBezTo>
                  <a:cubicBezTo>
                    <a:pt x="0" y="3811"/>
                    <a:pt x="1107" y="4918"/>
                    <a:pt x="2453" y="4918"/>
                  </a:cubicBezTo>
                  <a:cubicBezTo>
                    <a:pt x="3810" y="4918"/>
                    <a:pt x="4905" y="3811"/>
                    <a:pt x="4905" y="2453"/>
                  </a:cubicBezTo>
                  <a:cubicBezTo>
                    <a:pt x="4905" y="1108"/>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861400" y="4157475"/>
              <a:ext cx="184275" cy="122675"/>
            </a:xfrm>
            <a:custGeom>
              <a:avLst/>
              <a:gdLst/>
              <a:ahLst/>
              <a:cxnLst/>
              <a:rect l="l" t="t" r="r" b="b"/>
              <a:pathLst>
                <a:path w="7371" h="4907" extrusionOk="0">
                  <a:moveTo>
                    <a:pt x="3658" y="1"/>
                  </a:moveTo>
                  <a:cubicBezTo>
                    <a:pt x="1644" y="1"/>
                    <a:pt x="1" y="1651"/>
                    <a:pt x="1" y="3680"/>
                  </a:cubicBezTo>
                  <a:lnTo>
                    <a:pt x="1" y="4906"/>
                  </a:lnTo>
                  <a:lnTo>
                    <a:pt x="7371" y="4906"/>
                  </a:lnTo>
                  <a:lnTo>
                    <a:pt x="7371" y="3680"/>
                  </a:lnTo>
                  <a:cubicBezTo>
                    <a:pt x="7371" y="1644"/>
                    <a:pt x="5716" y="1"/>
                    <a:pt x="3680" y="1"/>
                  </a:cubicBezTo>
                  <a:cubicBezTo>
                    <a:pt x="3672" y="1"/>
                    <a:pt x="3665"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614050" y="4310775"/>
              <a:ext cx="62225" cy="183975"/>
            </a:xfrm>
            <a:custGeom>
              <a:avLst/>
              <a:gdLst/>
              <a:ahLst/>
              <a:cxnLst/>
              <a:rect l="l" t="t" r="r" b="b"/>
              <a:pathLst>
                <a:path w="2489" h="7359" extrusionOk="0">
                  <a:moveTo>
                    <a:pt x="1" y="1"/>
                  </a:moveTo>
                  <a:lnTo>
                    <a:pt x="1" y="7359"/>
                  </a:lnTo>
                  <a:lnTo>
                    <a:pt x="2489" y="7359"/>
                  </a:ln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706925" y="4280125"/>
              <a:ext cx="430425" cy="214625"/>
            </a:xfrm>
            <a:custGeom>
              <a:avLst/>
              <a:gdLst/>
              <a:ahLst/>
              <a:cxnLst/>
              <a:rect l="l" t="t" r="r" b="b"/>
              <a:pathLst>
                <a:path w="17217" h="8585" extrusionOk="0">
                  <a:moveTo>
                    <a:pt x="3691" y="0"/>
                  </a:moveTo>
                  <a:cubicBezTo>
                    <a:pt x="2548" y="0"/>
                    <a:pt x="1762" y="465"/>
                    <a:pt x="941" y="941"/>
                  </a:cubicBezTo>
                  <a:cubicBezTo>
                    <a:pt x="786" y="1036"/>
                    <a:pt x="631" y="1131"/>
                    <a:pt x="453" y="1227"/>
                  </a:cubicBezTo>
                  <a:lnTo>
                    <a:pt x="0" y="1227"/>
                  </a:lnTo>
                  <a:lnTo>
                    <a:pt x="0" y="7358"/>
                  </a:lnTo>
                  <a:lnTo>
                    <a:pt x="619" y="7358"/>
                  </a:lnTo>
                  <a:cubicBezTo>
                    <a:pt x="941" y="7358"/>
                    <a:pt x="1096" y="7466"/>
                    <a:pt x="1417" y="7739"/>
                  </a:cubicBezTo>
                  <a:cubicBezTo>
                    <a:pt x="1858" y="8097"/>
                    <a:pt x="2465" y="8585"/>
                    <a:pt x="3739" y="8585"/>
                  </a:cubicBezTo>
                  <a:lnTo>
                    <a:pt x="12192" y="8585"/>
                  </a:lnTo>
                  <a:lnTo>
                    <a:pt x="17217" y="2382"/>
                  </a:lnTo>
                  <a:lnTo>
                    <a:pt x="16741" y="1989"/>
                  </a:lnTo>
                  <a:cubicBezTo>
                    <a:pt x="16401" y="1711"/>
                    <a:pt x="15993" y="1575"/>
                    <a:pt x="15586" y="1575"/>
                  </a:cubicBezTo>
                  <a:cubicBezTo>
                    <a:pt x="15052" y="1575"/>
                    <a:pt x="14522" y="1809"/>
                    <a:pt x="14157" y="2262"/>
                  </a:cubicBezTo>
                  <a:lnTo>
                    <a:pt x="11692" y="4906"/>
                  </a:lnTo>
                  <a:lnTo>
                    <a:pt x="5572" y="4906"/>
                  </a:lnTo>
                  <a:lnTo>
                    <a:pt x="5572" y="3679"/>
                  </a:lnTo>
                  <a:lnTo>
                    <a:pt x="11085" y="3679"/>
                  </a:lnTo>
                  <a:cubicBezTo>
                    <a:pt x="11085" y="2322"/>
                    <a:pt x="9990" y="1227"/>
                    <a:pt x="8632" y="1227"/>
                  </a:cubicBezTo>
                  <a:lnTo>
                    <a:pt x="6966" y="1227"/>
                  </a:lnTo>
                  <a:lnTo>
                    <a:pt x="6608" y="1012"/>
                  </a:lnTo>
                  <a:cubicBezTo>
                    <a:pt x="5680" y="453"/>
                    <a:pt x="4906" y="0"/>
                    <a:pt x="3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69"/>
          <p:cNvGrpSpPr/>
          <p:nvPr/>
        </p:nvGrpSpPr>
        <p:grpSpPr>
          <a:xfrm>
            <a:off x="4433961" y="3883603"/>
            <a:ext cx="342866" cy="343079"/>
            <a:chOff x="5056575" y="4001800"/>
            <a:chExt cx="523300" cy="523625"/>
          </a:xfrm>
        </p:grpSpPr>
        <p:sp>
          <p:nvSpPr>
            <p:cNvPr id="1849" name="Google Shape;1849;p69"/>
            <p:cNvSpPr/>
            <p:nvPr/>
          </p:nvSpPr>
          <p:spPr>
            <a:xfrm>
              <a:off x="5056575" y="4371800"/>
              <a:ext cx="523300" cy="61625"/>
            </a:xfrm>
            <a:custGeom>
              <a:avLst/>
              <a:gdLst/>
              <a:ahLst/>
              <a:cxnLst/>
              <a:rect l="l" t="t" r="r" b="b"/>
              <a:pathLst>
                <a:path w="20932" h="2465" extrusionOk="0">
                  <a:moveTo>
                    <a:pt x="0" y="0"/>
                  </a:moveTo>
                  <a:lnTo>
                    <a:pt x="0" y="2465"/>
                  </a:lnTo>
                  <a:lnTo>
                    <a:pt x="20932" y="2465"/>
                  </a:lnTo>
                  <a:lnTo>
                    <a:pt x="20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5241425" y="4110150"/>
              <a:ext cx="153600" cy="57475"/>
            </a:xfrm>
            <a:custGeom>
              <a:avLst/>
              <a:gdLst/>
              <a:ahLst/>
              <a:cxnLst/>
              <a:rect l="l" t="t" r="r" b="b"/>
              <a:pathLst>
                <a:path w="6144" h="2299" extrusionOk="0">
                  <a:moveTo>
                    <a:pt x="0" y="1"/>
                  </a:moveTo>
                  <a:lnTo>
                    <a:pt x="3072" y="2299"/>
                  </a:lnTo>
                  <a:lnTo>
                    <a:pt x="6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5056575" y="4001800"/>
              <a:ext cx="523300" cy="339650"/>
            </a:xfrm>
            <a:custGeom>
              <a:avLst/>
              <a:gdLst/>
              <a:ahLst/>
              <a:cxnLst/>
              <a:rect l="l" t="t" r="r" b="b"/>
              <a:pathLst>
                <a:path w="20932" h="13586" extrusionOk="0">
                  <a:moveTo>
                    <a:pt x="15990" y="3109"/>
                  </a:moveTo>
                  <a:lnTo>
                    <a:pt x="15990" y="10478"/>
                  </a:lnTo>
                  <a:lnTo>
                    <a:pt x="4941" y="10478"/>
                  </a:lnTo>
                  <a:lnTo>
                    <a:pt x="4941" y="3109"/>
                  </a:lnTo>
                  <a:close/>
                  <a:moveTo>
                    <a:pt x="0" y="1"/>
                  </a:moveTo>
                  <a:lnTo>
                    <a:pt x="0" y="13586"/>
                  </a:lnTo>
                  <a:lnTo>
                    <a:pt x="20932" y="13586"/>
                  </a:lnTo>
                  <a:lnTo>
                    <a:pt x="20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5210750" y="4125625"/>
              <a:ext cx="214950" cy="107200"/>
            </a:xfrm>
            <a:custGeom>
              <a:avLst/>
              <a:gdLst/>
              <a:ahLst/>
              <a:cxnLst/>
              <a:rect l="l" t="t" r="r" b="b"/>
              <a:pathLst>
                <a:path w="8598" h="4288" extrusionOk="0">
                  <a:moveTo>
                    <a:pt x="1" y="1"/>
                  </a:moveTo>
                  <a:lnTo>
                    <a:pt x="1" y="4287"/>
                  </a:lnTo>
                  <a:lnTo>
                    <a:pt x="8597" y="4287"/>
                  </a:lnTo>
                  <a:lnTo>
                    <a:pt x="8597" y="1"/>
                  </a:lnTo>
                  <a:lnTo>
                    <a:pt x="6633" y="1465"/>
                  </a:lnTo>
                  <a:lnTo>
                    <a:pt x="7799" y="2632"/>
                  </a:lnTo>
                  <a:lnTo>
                    <a:pt x="6930" y="3501"/>
                  </a:lnTo>
                  <a:lnTo>
                    <a:pt x="5644" y="2216"/>
                  </a:lnTo>
                  <a:lnTo>
                    <a:pt x="4299" y="3216"/>
                  </a:lnTo>
                  <a:lnTo>
                    <a:pt x="2954" y="2216"/>
                  </a:lnTo>
                  <a:lnTo>
                    <a:pt x="1668" y="3501"/>
                  </a:lnTo>
                  <a:lnTo>
                    <a:pt x="799" y="2632"/>
                  </a:lnTo>
                  <a:lnTo>
                    <a:pt x="1965" y="146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5180100" y="4464075"/>
              <a:ext cx="276250" cy="61350"/>
            </a:xfrm>
            <a:custGeom>
              <a:avLst/>
              <a:gdLst/>
              <a:ahLst/>
              <a:cxnLst/>
              <a:rect l="l" t="t" r="r" b="b"/>
              <a:pathLst>
                <a:path w="11050" h="2454" extrusionOk="0">
                  <a:moveTo>
                    <a:pt x="2453" y="0"/>
                  </a:moveTo>
                  <a:lnTo>
                    <a:pt x="2453" y="1227"/>
                  </a:lnTo>
                  <a:lnTo>
                    <a:pt x="0" y="1227"/>
                  </a:lnTo>
                  <a:lnTo>
                    <a:pt x="0" y="2453"/>
                  </a:lnTo>
                  <a:lnTo>
                    <a:pt x="11049" y="2453"/>
                  </a:lnTo>
                  <a:lnTo>
                    <a:pt x="11049" y="1227"/>
                  </a:lnTo>
                  <a:lnTo>
                    <a:pt x="8597" y="1227"/>
                  </a:lnTo>
                  <a:lnTo>
                    <a:pt x="8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69"/>
          <p:cNvGrpSpPr/>
          <p:nvPr/>
        </p:nvGrpSpPr>
        <p:grpSpPr>
          <a:xfrm>
            <a:off x="4473929" y="2692203"/>
            <a:ext cx="262915" cy="343079"/>
            <a:chOff x="1924925" y="4001800"/>
            <a:chExt cx="401275" cy="523625"/>
          </a:xfrm>
        </p:grpSpPr>
        <p:sp>
          <p:nvSpPr>
            <p:cNvPr id="1855" name="Google Shape;1855;p69"/>
            <p:cNvSpPr/>
            <p:nvPr/>
          </p:nvSpPr>
          <p:spPr>
            <a:xfrm>
              <a:off x="2048750" y="4001800"/>
              <a:ext cx="153325" cy="92000"/>
            </a:xfrm>
            <a:custGeom>
              <a:avLst/>
              <a:gdLst/>
              <a:ahLst/>
              <a:cxnLst/>
              <a:rect l="l" t="t" r="r" b="b"/>
              <a:pathLst>
                <a:path w="6133" h="3680" extrusionOk="0">
                  <a:moveTo>
                    <a:pt x="3061" y="1"/>
                  </a:moveTo>
                  <a:cubicBezTo>
                    <a:pt x="1370" y="1"/>
                    <a:pt x="1" y="1370"/>
                    <a:pt x="1" y="3073"/>
                  </a:cubicBezTo>
                  <a:lnTo>
                    <a:pt x="1" y="3680"/>
                  </a:lnTo>
                  <a:lnTo>
                    <a:pt x="1227" y="3680"/>
                  </a:lnTo>
                  <a:lnTo>
                    <a:pt x="1227" y="3073"/>
                  </a:lnTo>
                  <a:cubicBezTo>
                    <a:pt x="1227" y="2049"/>
                    <a:pt x="2049" y="1227"/>
                    <a:pt x="3061" y="1227"/>
                  </a:cubicBezTo>
                  <a:cubicBezTo>
                    <a:pt x="4085" y="1227"/>
                    <a:pt x="4906" y="2049"/>
                    <a:pt x="4906" y="3073"/>
                  </a:cubicBezTo>
                  <a:lnTo>
                    <a:pt x="4906" y="3680"/>
                  </a:lnTo>
                  <a:lnTo>
                    <a:pt x="6132" y="3680"/>
                  </a:lnTo>
                  <a:lnTo>
                    <a:pt x="6132" y="3073"/>
                  </a:lnTo>
                  <a:cubicBezTo>
                    <a:pt x="6132" y="1370"/>
                    <a:pt x="4763"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2059775" y="4279225"/>
              <a:ext cx="69975" cy="61050"/>
            </a:xfrm>
            <a:custGeom>
              <a:avLst/>
              <a:gdLst/>
              <a:ahLst/>
              <a:cxnLst/>
              <a:rect l="l" t="t" r="r" b="b"/>
              <a:pathLst>
                <a:path w="2799" h="2442" extrusionOk="0">
                  <a:moveTo>
                    <a:pt x="1393" y="1"/>
                  </a:moveTo>
                  <a:lnTo>
                    <a:pt x="0" y="2441"/>
                  </a:lnTo>
                  <a:lnTo>
                    <a:pt x="2798" y="2441"/>
                  </a:lnTo>
                  <a:lnTo>
                    <a:pt x="1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a:off x="2143125" y="4279225"/>
              <a:ext cx="47925" cy="61050"/>
            </a:xfrm>
            <a:custGeom>
              <a:avLst/>
              <a:gdLst/>
              <a:ahLst/>
              <a:cxnLst/>
              <a:rect l="l" t="t" r="r" b="b"/>
              <a:pathLst>
                <a:path w="1917" h="2442" extrusionOk="0">
                  <a:moveTo>
                    <a:pt x="524" y="1"/>
                  </a:moveTo>
                  <a:lnTo>
                    <a:pt x="0" y="905"/>
                  </a:lnTo>
                  <a:lnTo>
                    <a:pt x="869" y="2441"/>
                  </a:lnTo>
                  <a:lnTo>
                    <a:pt x="1917" y="2441"/>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a:off x="1924925" y="4093800"/>
              <a:ext cx="401275" cy="431625"/>
            </a:xfrm>
            <a:custGeom>
              <a:avLst/>
              <a:gdLst/>
              <a:ahLst/>
              <a:cxnLst/>
              <a:rect l="l" t="t" r="r" b="b"/>
              <a:pathLst>
                <a:path w="16051" h="17265" extrusionOk="0">
                  <a:moveTo>
                    <a:pt x="9240" y="4941"/>
                  </a:moveTo>
                  <a:lnTo>
                    <a:pt x="12752" y="11085"/>
                  </a:lnTo>
                  <a:lnTo>
                    <a:pt x="3275" y="11085"/>
                  </a:lnTo>
                  <a:lnTo>
                    <a:pt x="6787" y="4941"/>
                  </a:lnTo>
                  <a:lnTo>
                    <a:pt x="8014" y="7084"/>
                  </a:lnTo>
                  <a:lnTo>
                    <a:pt x="9240" y="4941"/>
                  </a:lnTo>
                  <a:close/>
                  <a:moveTo>
                    <a:pt x="11085" y="12311"/>
                  </a:moveTo>
                  <a:lnTo>
                    <a:pt x="11085" y="13537"/>
                  </a:lnTo>
                  <a:lnTo>
                    <a:pt x="4954" y="13537"/>
                  </a:lnTo>
                  <a:lnTo>
                    <a:pt x="4954" y="12311"/>
                  </a:lnTo>
                  <a:close/>
                  <a:moveTo>
                    <a:pt x="1322" y="0"/>
                  </a:moveTo>
                  <a:lnTo>
                    <a:pt x="1" y="17264"/>
                  </a:lnTo>
                  <a:lnTo>
                    <a:pt x="16050" y="17264"/>
                  </a:lnTo>
                  <a:lnTo>
                    <a:pt x="14717" y="0"/>
                  </a:lnTo>
                  <a:lnTo>
                    <a:pt x="11085" y="0"/>
                  </a:lnTo>
                  <a:lnTo>
                    <a:pt x="11085" y="3072"/>
                  </a:lnTo>
                  <a:lnTo>
                    <a:pt x="9859" y="3072"/>
                  </a:lnTo>
                  <a:lnTo>
                    <a:pt x="9859" y="0"/>
                  </a:lnTo>
                  <a:lnTo>
                    <a:pt x="6180" y="0"/>
                  </a:lnTo>
                  <a:lnTo>
                    <a:pt x="6180" y="3072"/>
                  </a:lnTo>
                  <a:lnTo>
                    <a:pt x="4954" y="307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69"/>
          <p:cNvGrpSpPr/>
          <p:nvPr/>
        </p:nvGrpSpPr>
        <p:grpSpPr>
          <a:xfrm>
            <a:off x="2203644" y="1857088"/>
            <a:ext cx="266788" cy="2197763"/>
            <a:chOff x="2203644" y="1857088"/>
            <a:chExt cx="266788" cy="2197763"/>
          </a:xfrm>
        </p:grpSpPr>
        <p:sp>
          <p:nvSpPr>
            <p:cNvPr id="1860" name="Google Shape;1860;p69"/>
            <p:cNvSpPr/>
            <p:nvPr/>
          </p:nvSpPr>
          <p:spPr>
            <a:xfrm rot="10800000" flipH="1">
              <a:off x="2313107" y="1857088"/>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rot="10800000" flipH="1">
              <a:off x="2203644" y="393247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grpSp>
        <p:nvGrpSpPr>
          <p:cNvPr id="1866" name="Google Shape;1866;p70"/>
          <p:cNvGrpSpPr/>
          <p:nvPr/>
        </p:nvGrpSpPr>
        <p:grpSpPr>
          <a:xfrm>
            <a:off x="3621107" y="1066800"/>
            <a:ext cx="3146725" cy="3177700"/>
            <a:chOff x="3621107" y="1066800"/>
            <a:chExt cx="3146725" cy="3177700"/>
          </a:xfrm>
        </p:grpSpPr>
        <p:sp>
          <p:nvSpPr>
            <p:cNvPr id="1867" name="Google Shape;1867;p70"/>
            <p:cNvSpPr/>
            <p:nvPr/>
          </p:nvSpPr>
          <p:spPr>
            <a:xfrm rot="10800000">
              <a:off x="4780907" y="1795663"/>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0"/>
            <p:cNvSpPr/>
            <p:nvPr/>
          </p:nvSpPr>
          <p:spPr>
            <a:xfrm rot="10800000">
              <a:off x="6675082" y="415177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0"/>
            <p:cNvSpPr/>
            <p:nvPr/>
          </p:nvSpPr>
          <p:spPr>
            <a:xfrm rot="10800000">
              <a:off x="3621107" y="106680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70"/>
          <p:cNvSpPr txBox="1">
            <a:spLocks noGrp="1"/>
          </p:cNvSpPr>
          <p:nvPr>
            <p:ph type="title"/>
          </p:nvPr>
        </p:nvSpPr>
        <p:spPr>
          <a:xfrm>
            <a:off x="2935350" y="2917110"/>
            <a:ext cx="3273300" cy="6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871" name="Google Shape;1871;p70"/>
          <p:cNvSpPr txBox="1">
            <a:spLocks noGrp="1"/>
          </p:cNvSpPr>
          <p:nvPr>
            <p:ph type="subTitle" idx="1"/>
          </p:nvPr>
        </p:nvSpPr>
        <p:spPr>
          <a:xfrm>
            <a:off x="2935350" y="3550315"/>
            <a:ext cx="3273300" cy="2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a very long distance</a:t>
            </a:r>
            <a:endParaRPr/>
          </a:p>
        </p:txBody>
      </p:sp>
      <p:sp>
        <p:nvSpPr>
          <p:cNvPr id="1872" name="Google Shape;1872;p70"/>
          <p:cNvSpPr txBox="1">
            <a:spLocks noGrp="1"/>
          </p:cNvSpPr>
          <p:nvPr>
            <p:ph type="title" idx="2"/>
          </p:nvPr>
        </p:nvSpPr>
        <p:spPr>
          <a:xfrm>
            <a:off x="5157475" y="1320485"/>
            <a:ext cx="3273300" cy="6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873" name="Google Shape;1873;p70"/>
          <p:cNvSpPr txBox="1">
            <a:spLocks noGrp="1"/>
          </p:cNvSpPr>
          <p:nvPr>
            <p:ph type="subTitle" idx="3"/>
          </p:nvPr>
        </p:nvSpPr>
        <p:spPr>
          <a:xfrm>
            <a:off x="5157475" y="1953690"/>
            <a:ext cx="3273300" cy="2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Is Jupiter’s rotation period</a:t>
            </a:r>
            <a:endParaRPr/>
          </a:p>
        </p:txBody>
      </p:sp>
      <p:sp>
        <p:nvSpPr>
          <p:cNvPr id="1874" name="Google Shape;1874;p70"/>
          <p:cNvSpPr txBox="1">
            <a:spLocks noGrp="1"/>
          </p:cNvSpPr>
          <p:nvPr>
            <p:ph type="title" idx="4"/>
          </p:nvPr>
        </p:nvSpPr>
        <p:spPr>
          <a:xfrm>
            <a:off x="713225" y="1320485"/>
            <a:ext cx="3273300" cy="6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875" name="Google Shape;1875;p70"/>
          <p:cNvSpPr txBox="1">
            <a:spLocks noGrp="1"/>
          </p:cNvSpPr>
          <p:nvPr>
            <p:ph type="subTitle" idx="5"/>
          </p:nvPr>
        </p:nvSpPr>
        <p:spPr>
          <a:xfrm>
            <a:off x="713225" y="1953690"/>
            <a:ext cx="3273300" cy="2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grpSp>
        <p:nvGrpSpPr>
          <p:cNvPr id="1876" name="Google Shape;1876;p70"/>
          <p:cNvGrpSpPr/>
          <p:nvPr/>
        </p:nvGrpSpPr>
        <p:grpSpPr>
          <a:xfrm>
            <a:off x="1265750" y="2999550"/>
            <a:ext cx="1154175" cy="1490850"/>
            <a:chOff x="1573800" y="2117375"/>
            <a:chExt cx="1154175" cy="1490850"/>
          </a:xfrm>
        </p:grpSpPr>
        <p:sp>
          <p:nvSpPr>
            <p:cNvPr id="1877" name="Google Shape;1877;p70"/>
            <p:cNvSpPr/>
            <p:nvPr/>
          </p:nvSpPr>
          <p:spPr>
            <a:xfrm>
              <a:off x="1852325" y="2892525"/>
              <a:ext cx="663825" cy="715700"/>
            </a:xfrm>
            <a:custGeom>
              <a:avLst/>
              <a:gdLst/>
              <a:ahLst/>
              <a:cxnLst/>
              <a:rect l="l" t="t" r="r" b="b"/>
              <a:pathLst>
                <a:path w="26553" h="28628" extrusionOk="0">
                  <a:moveTo>
                    <a:pt x="26553" y="0"/>
                  </a:moveTo>
                  <a:lnTo>
                    <a:pt x="1" y="1401"/>
                  </a:lnTo>
                  <a:lnTo>
                    <a:pt x="1502" y="9774"/>
                  </a:lnTo>
                  <a:lnTo>
                    <a:pt x="4404" y="25885"/>
                  </a:lnTo>
                  <a:cubicBezTo>
                    <a:pt x="4404" y="25885"/>
                    <a:pt x="8347" y="28628"/>
                    <a:pt x="13744" y="28628"/>
                  </a:cubicBezTo>
                  <a:cubicBezTo>
                    <a:pt x="16442" y="28628"/>
                    <a:pt x="19503" y="27942"/>
                    <a:pt x="22617" y="25885"/>
                  </a:cubicBezTo>
                  <a:cubicBezTo>
                    <a:pt x="22717" y="25885"/>
                    <a:pt x="23851" y="18580"/>
                    <a:pt x="24852" y="11708"/>
                  </a:cubicBezTo>
                  <a:cubicBezTo>
                    <a:pt x="25752" y="5671"/>
                    <a:pt x="26553" y="0"/>
                    <a:pt x="26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0"/>
            <p:cNvSpPr/>
            <p:nvPr/>
          </p:nvSpPr>
          <p:spPr>
            <a:xfrm>
              <a:off x="1852325" y="2892525"/>
              <a:ext cx="663825" cy="331200"/>
            </a:xfrm>
            <a:custGeom>
              <a:avLst/>
              <a:gdLst/>
              <a:ahLst/>
              <a:cxnLst/>
              <a:rect l="l" t="t" r="r" b="b"/>
              <a:pathLst>
                <a:path w="26553" h="13248" extrusionOk="0">
                  <a:moveTo>
                    <a:pt x="26553" y="0"/>
                  </a:moveTo>
                  <a:lnTo>
                    <a:pt x="1" y="1401"/>
                  </a:lnTo>
                  <a:lnTo>
                    <a:pt x="1502" y="9774"/>
                  </a:lnTo>
                  <a:cubicBezTo>
                    <a:pt x="3040" y="10747"/>
                    <a:pt x="5022" y="11596"/>
                    <a:pt x="7229" y="11596"/>
                  </a:cubicBezTo>
                  <a:cubicBezTo>
                    <a:pt x="8801" y="11596"/>
                    <a:pt x="10488" y="11165"/>
                    <a:pt x="12209" y="10041"/>
                  </a:cubicBezTo>
                  <a:cubicBezTo>
                    <a:pt x="14049" y="12229"/>
                    <a:pt x="16574" y="13248"/>
                    <a:pt x="19205" y="13248"/>
                  </a:cubicBezTo>
                  <a:cubicBezTo>
                    <a:pt x="21105" y="13248"/>
                    <a:pt x="23061" y="12716"/>
                    <a:pt x="24852" y="11708"/>
                  </a:cubicBezTo>
                  <a:cubicBezTo>
                    <a:pt x="25752" y="5671"/>
                    <a:pt x="26553" y="0"/>
                    <a:pt x="26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0"/>
            <p:cNvSpPr/>
            <p:nvPr/>
          </p:nvSpPr>
          <p:spPr>
            <a:xfrm>
              <a:off x="1755600" y="2252375"/>
              <a:ext cx="895650" cy="891225"/>
            </a:xfrm>
            <a:custGeom>
              <a:avLst/>
              <a:gdLst/>
              <a:ahLst/>
              <a:cxnLst/>
              <a:rect l="l" t="t" r="r" b="b"/>
              <a:pathLst>
                <a:path w="35826" h="35649" extrusionOk="0">
                  <a:moveTo>
                    <a:pt x="17579" y="1"/>
                  </a:moveTo>
                  <a:cubicBezTo>
                    <a:pt x="9357" y="1"/>
                    <a:pt x="2487" y="6427"/>
                    <a:pt x="2035" y="14732"/>
                  </a:cubicBezTo>
                  <a:cubicBezTo>
                    <a:pt x="1968" y="16199"/>
                    <a:pt x="2102" y="17634"/>
                    <a:pt x="2402" y="19001"/>
                  </a:cubicBezTo>
                  <a:cubicBezTo>
                    <a:pt x="1301" y="20636"/>
                    <a:pt x="0" y="23404"/>
                    <a:pt x="1435" y="26273"/>
                  </a:cubicBezTo>
                  <a:cubicBezTo>
                    <a:pt x="2572" y="28577"/>
                    <a:pt x="5092" y="28747"/>
                    <a:pt x="5810" y="28747"/>
                  </a:cubicBezTo>
                  <a:cubicBezTo>
                    <a:pt x="5934" y="28747"/>
                    <a:pt x="6004" y="28742"/>
                    <a:pt x="6004" y="28742"/>
                  </a:cubicBezTo>
                  <a:lnTo>
                    <a:pt x="6004" y="28742"/>
                  </a:lnTo>
                  <a:cubicBezTo>
                    <a:pt x="6004" y="28742"/>
                    <a:pt x="5004" y="33145"/>
                    <a:pt x="8606" y="35079"/>
                  </a:cubicBezTo>
                  <a:cubicBezTo>
                    <a:pt x="9381" y="35488"/>
                    <a:pt x="10193" y="35649"/>
                    <a:pt x="10990" y="35649"/>
                  </a:cubicBezTo>
                  <a:cubicBezTo>
                    <a:pt x="13899" y="35649"/>
                    <a:pt x="16612" y="33512"/>
                    <a:pt x="16612" y="33512"/>
                  </a:cubicBezTo>
                  <a:cubicBezTo>
                    <a:pt x="16612" y="33512"/>
                    <a:pt x="19234" y="35267"/>
                    <a:pt x="22103" y="35267"/>
                  </a:cubicBezTo>
                  <a:cubicBezTo>
                    <a:pt x="22793" y="35267"/>
                    <a:pt x="23498" y="35165"/>
                    <a:pt x="24184" y="34913"/>
                  </a:cubicBezTo>
                  <a:cubicBezTo>
                    <a:pt x="27720" y="33612"/>
                    <a:pt x="28687" y="28975"/>
                    <a:pt x="28687" y="28975"/>
                  </a:cubicBezTo>
                  <a:cubicBezTo>
                    <a:pt x="28687" y="28975"/>
                    <a:pt x="29452" y="29357"/>
                    <a:pt x="30497" y="29357"/>
                  </a:cubicBezTo>
                  <a:cubicBezTo>
                    <a:pt x="31804" y="29357"/>
                    <a:pt x="33550" y="28760"/>
                    <a:pt x="34792" y="26073"/>
                  </a:cubicBezTo>
                  <a:cubicBezTo>
                    <a:pt x="35826" y="23805"/>
                    <a:pt x="34458" y="21069"/>
                    <a:pt x="32757" y="18801"/>
                  </a:cubicBezTo>
                  <a:cubicBezTo>
                    <a:pt x="32924" y="18001"/>
                    <a:pt x="33024" y="17200"/>
                    <a:pt x="33057" y="16366"/>
                  </a:cubicBezTo>
                  <a:cubicBezTo>
                    <a:pt x="33524" y="7793"/>
                    <a:pt x="26953" y="488"/>
                    <a:pt x="18380" y="21"/>
                  </a:cubicBezTo>
                  <a:cubicBezTo>
                    <a:pt x="18112" y="7"/>
                    <a:pt x="17844" y="1"/>
                    <a:pt x="17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0"/>
            <p:cNvSpPr/>
            <p:nvPr/>
          </p:nvSpPr>
          <p:spPr>
            <a:xfrm>
              <a:off x="1973250" y="2474725"/>
              <a:ext cx="158475" cy="256025"/>
            </a:xfrm>
            <a:custGeom>
              <a:avLst/>
              <a:gdLst/>
              <a:ahLst/>
              <a:cxnLst/>
              <a:rect l="l" t="t" r="r" b="b"/>
              <a:pathLst>
                <a:path w="6339" h="10241" extrusionOk="0">
                  <a:moveTo>
                    <a:pt x="2702" y="0"/>
                  </a:moveTo>
                  <a:cubicBezTo>
                    <a:pt x="0" y="0"/>
                    <a:pt x="134" y="10207"/>
                    <a:pt x="2702" y="10241"/>
                  </a:cubicBezTo>
                  <a:cubicBezTo>
                    <a:pt x="6338" y="10241"/>
                    <a:pt x="5137" y="0"/>
                    <a:pt x="2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0"/>
            <p:cNvSpPr/>
            <p:nvPr/>
          </p:nvSpPr>
          <p:spPr>
            <a:xfrm>
              <a:off x="2009950" y="2512250"/>
              <a:ext cx="77575" cy="180150"/>
            </a:xfrm>
            <a:custGeom>
              <a:avLst/>
              <a:gdLst/>
              <a:ahLst/>
              <a:cxnLst/>
              <a:rect l="l" t="t" r="r" b="b"/>
              <a:pathLst>
                <a:path w="3103" h="7206" extrusionOk="0">
                  <a:moveTo>
                    <a:pt x="1334" y="0"/>
                  </a:moveTo>
                  <a:cubicBezTo>
                    <a:pt x="0" y="0"/>
                    <a:pt x="67" y="7205"/>
                    <a:pt x="1334" y="7205"/>
                  </a:cubicBezTo>
                  <a:cubicBezTo>
                    <a:pt x="3102" y="7205"/>
                    <a:pt x="2502" y="33"/>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0"/>
            <p:cNvSpPr/>
            <p:nvPr/>
          </p:nvSpPr>
          <p:spPr>
            <a:xfrm>
              <a:off x="2287650" y="2474725"/>
              <a:ext cx="158450" cy="256025"/>
            </a:xfrm>
            <a:custGeom>
              <a:avLst/>
              <a:gdLst/>
              <a:ahLst/>
              <a:cxnLst/>
              <a:rect l="l" t="t" r="r" b="b"/>
              <a:pathLst>
                <a:path w="6338" h="10241" extrusionOk="0">
                  <a:moveTo>
                    <a:pt x="2702" y="0"/>
                  </a:moveTo>
                  <a:cubicBezTo>
                    <a:pt x="0" y="0"/>
                    <a:pt x="133" y="10207"/>
                    <a:pt x="2702" y="10241"/>
                  </a:cubicBezTo>
                  <a:cubicBezTo>
                    <a:pt x="6338" y="10241"/>
                    <a:pt x="5104" y="0"/>
                    <a:pt x="2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0"/>
            <p:cNvSpPr/>
            <p:nvPr/>
          </p:nvSpPr>
          <p:spPr>
            <a:xfrm>
              <a:off x="2324325" y="2512250"/>
              <a:ext cx="76750" cy="180150"/>
            </a:xfrm>
            <a:custGeom>
              <a:avLst/>
              <a:gdLst/>
              <a:ahLst/>
              <a:cxnLst/>
              <a:rect l="l" t="t" r="r" b="b"/>
              <a:pathLst>
                <a:path w="3070" h="7206" extrusionOk="0">
                  <a:moveTo>
                    <a:pt x="1335" y="0"/>
                  </a:moveTo>
                  <a:cubicBezTo>
                    <a:pt x="1" y="0"/>
                    <a:pt x="67" y="7205"/>
                    <a:pt x="1335" y="7205"/>
                  </a:cubicBezTo>
                  <a:cubicBezTo>
                    <a:pt x="3070" y="7205"/>
                    <a:pt x="2503" y="33"/>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0"/>
            <p:cNvSpPr/>
            <p:nvPr/>
          </p:nvSpPr>
          <p:spPr>
            <a:xfrm>
              <a:off x="2122525" y="2651050"/>
              <a:ext cx="159300" cy="65525"/>
            </a:xfrm>
            <a:custGeom>
              <a:avLst/>
              <a:gdLst/>
              <a:ahLst/>
              <a:cxnLst/>
              <a:rect l="l" t="t" r="r" b="b"/>
              <a:pathLst>
                <a:path w="6372" h="2621" extrusionOk="0">
                  <a:moveTo>
                    <a:pt x="694" y="0"/>
                  </a:moveTo>
                  <a:cubicBezTo>
                    <a:pt x="609" y="0"/>
                    <a:pt x="522" y="17"/>
                    <a:pt x="434" y="52"/>
                  </a:cubicBezTo>
                  <a:cubicBezTo>
                    <a:pt x="134" y="219"/>
                    <a:pt x="0" y="586"/>
                    <a:pt x="134" y="886"/>
                  </a:cubicBezTo>
                  <a:cubicBezTo>
                    <a:pt x="167" y="953"/>
                    <a:pt x="968" y="2621"/>
                    <a:pt x="3136" y="2621"/>
                  </a:cubicBezTo>
                  <a:cubicBezTo>
                    <a:pt x="5337" y="2621"/>
                    <a:pt x="6171" y="986"/>
                    <a:pt x="6205" y="919"/>
                  </a:cubicBezTo>
                  <a:cubicBezTo>
                    <a:pt x="6372" y="586"/>
                    <a:pt x="6238" y="219"/>
                    <a:pt x="5938" y="85"/>
                  </a:cubicBezTo>
                  <a:cubicBezTo>
                    <a:pt x="5840" y="31"/>
                    <a:pt x="5732" y="5"/>
                    <a:pt x="5625" y="5"/>
                  </a:cubicBezTo>
                  <a:cubicBezTo>
                    <a:pt x="5405" y="5"/>
                    <a:pt x="5194" y="117"/>
                    <a:pt x="5104" y="319"/>
                  </a:cubicBezTo>
                  <a:cubicBezTo>
                    <a:pt x="5071" y="386"/>
                    <a:pt x="4537" y="1353"/>
                    <a:pt x="3136" y="1353"/>
                  </a:cubicBezTo>
                  <a:cubicBezTo>
                    <a:pt x="1768" y="1353"/>
                    <a:pt x="1301" y="419"/>
                    <a:pt x="1268" y="352"/>
                  </a:cubicBezTo>
                  <a:cubicBezTo>
                    <a:pt x="1145" y="131"/>
                    <a:pt x="931"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0"/>
            <p:cNvSpPr/>
            <p:nvPr/>
          </p:nvSpPr>
          <p:spPr>
            <a:xfrm>
              <a:off x="1873175" y="2700700"/>
              <a:ext cx="90100" cy="90100"/>
            </a:xfrm>
            <a:custGeom>
              <a:avLst/>
              <a:gdLst/>
              <a:ahLst/>
              <a:cxnLst/>
              <a:rect l="l" t="t" r="r" b="b"/>
              <a:pathLst>
                <a:path w="3604" h="3604" extrusionOk="0">
                  <a:moveTo>
                    <a:pt x="1802" y="1"/>
                  </a:moveTo>
                  <a:cubicBezTo>
                    <a:pt x="801" y="1"/>
                    <a:pt x="1" y="801"/>
                    <a:pt x="1" y="1802"/>
                  </a:cubicBezTo>
                  <a:cubicBezTo>
                    <a:pt x="1" y="2803"/>
                    <a:pt x="801" y="3603"/>
                    <a:pt x="1802" y="3603"/>
                  </a:cubicBezTo>
                  <a:cubicBezTo>
                    <a:pt x="2803" y="3603"/>
                    <a:pt x="3603" y="2803"/>
                    <a:pt x="3603" y="1802"/>
                  </a:cubicBezTo>
                  <a:cubicBezTo>
                    <a:pt x="3603" y="801"/>
                    <a:pt x="2803" y="1"/>
                    <a:pt x="1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2428575" y="2700700"/>
              <a:ext cx="90075" cy="90100"/>
            </a:xfrm>
            <a:custGeom>
              <a:avLst/>
              <a:gdLst/>
              <a:ahLst/>
              <a:cxnLst/>
              <a:rect l="l" t="t" r="r" b="b"/>
              <a:pathLst>
                <a:path w="3603" h="3604" extrusionOk="0">
                  <a:moveTo>
                    <a:pt x="1802" y="1"/>
                  </a:moveTo>
                  <a:cubicBezTo>
                    <a:pt x="801" y="1"/>
                    <a:pt x="0" y="801"/>
                    <a:pt x="0" y="1802"/>
                  </a:cubicBezTo>
                  <a:cubicBezTo>
                    <a:pt x="0" y="2803"/>
                    <a:pt x="801" y="3603"/>
                    <a:pt x="1802" y="3603"/>
                  </a:cubicBezTo>
                  <a:cubicBezTo>
                    <a:pt x="2802" y="3603"/>
                    <a:pt x="3603" y="2803"/>
                    <a:pt x="3603" y="1802"/>
                  </a:cubicBezTo>
                  <a:cubicBezTo>
                    <a:pt x="3603" y="801"/>
                    <a:pt x="2802" y="1"/>
                    <a:pt x="1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1963250" y="2301650"/>
              <a:ext cx="176800" cy="82200"/>
            </a:xfrm>
            <a:custGeom>
              <a:avLst/>
              <a:gdLst/>
              <a:ahLst/>
              <a:cxnLst/>
              <a:rect l="l" t="t" r="r" b="b"/>
              <a:pathLst>
                <a:path w="7072" h="3288" extrusionOk="0">
                  <a:moveTo>
                    <a:pt x="6547" y="0"/>
                  </a:moveTo>
                  <a:cubicBezTo>
                    <a:pt x="2458" y="0"/>
                    <a:pt x="0" y="3287"/>
                    <a:pt x="0" y="3287"/>
                  </a:cubicBezTo>
                  <a:cubicBezTo>
                    <a:pt x="0" y="3287"/>
                    <a:pt x="3603" y="1086"/>
                    <a:pt x="7072" y="18"/>
                  </a:cubicBezTo>
                  <a:cubicBezTo>
                    <a:pt x="6894" y="6"/>
                    <a:pt x="6719" y="0"/>
                    <a:pt x="6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0"/>
            <p:cNvSpPr/>
            <p:nvPr/>
          </p:nvSpPr>
          <p:spPr>
            <a:xfrm>
              <a:off x="2184225" y="3005925"/>
              <a:ext cx="146800" cy="89900"/>
            </a:xfrm>
            <a:custGeom>
              <a:avLst/>
              <a:gdLst/>
              <a:ahLst/>
              <a:cxnLst/>
              <a:rect l="l" t="t" r="r" b="b"/>
              <a:pathLst>
                <a:path w="5872" h="3596" extrusionOk="0">
                  <a:moveTo>
                    <a:pt x="1" y="1"/>
                  </a:moveTo>
                  <a:cubicBezTo>
                    <a:pt x="1" y="1"/>
                    <a:pt x="1140" y="3595"/>
                    <a:pt x="4323" y="3595"/>
                  </a:cubicBezTo>
                  <a:cubicBezTo>
                    <a:pt x="4793" y="3595"/>
                    <a:pt x="5309" y="3517"/>
                    <a:pt x="5872" y="3336"/>
                  </a:cubicBezTo>
                  <a:cubicBezTo>
                    <a:pt x="3737" y="3103"/>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1681375" y="3069300"/>
              <a:ext cx="128450" cy="125125"/>
            </a:xfrm>
            <a:custGeom>
              <a:avLst/>
              <a:gdLst/>
              <a:ahLst/>
              <a:cxnLst/>
              <a:rect l="l" t="t" r="r" b="b"/>
              <a:pathLst>
                <a:path w="5138" h="5005" extrusionOk="0">
                  <a:moveTo>
                    <a:pt x="2702" y="1"/>
                  </a:moveTo>
                  <a:lnTo>
                    <a:pt x="2291" y="1403"/>
                  </a:lnTo>
                  <a:lnTo>
                    <a:pt x="2291" y="1403"/>
                  </a:lnTo>
                  <a:lnTo>
                    <a:pt x="0" y="1702"/>
                  </a:lnTo>
                  <a:lnTo>
                    <a:pt x="1863" y="2863"/>
                  </a:lnTo>
                  <a:lnTo>
                    <a:pt x="1863" y="2863"/>
                  </a:lnTo>
                  <a:lnTo>
                    <a:pt x="1235" y="5004"/>
                  </a:lnTo>
                  <a:lnTo>
                    <a:pt x="2770" y="3429"/>
                  </a:lnTo>
                  <a:lnTo>
                    <a:pt x="2770" y="3429"/>
                  </a:lnTo>
                  <a:lnTo>
                    <a:pt x="5137" y="4904"/>
                  </a:lnTo>
                  <a:lnTo>
                    <a:pt x="3853" y="2318"/>
                  </a:lnTo>
                  <a:lnTo>
                    <a:pt x="3853" y="2318"/>
                  </a:lnTo>
                  <a:lnTo>
                    <a:pt x="5104" y="1035"/>
                  </a:lnTo>
                  <a:lnTo>
                    <a:pt x="5104" y="1035"/>
                  </a:lnTo>
                  <a:lnTo>
                    <a:pt x="3331" y="1267"/>
                  </a:lnTo>
                  <a:lnTo>
                    <a:pt x="3331" y="1267"/>
                  </a:lnTo>
                  <a:lnTo>
                    <a:pt x="2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2635375" y="2347125"/>
              <a:ext cx="92600" cy="103425"/>
            </a:xfrm>
            <a:custGeom>
              <a:avLst/>
              <a:gdLst/>
              <a:ahLst/>
              <a:cxnLst/>
              <a:rect l="l" t="t" r="r" b="b"/>
              <a:pathLst>
                <a:path w="3704" h="4137" extrusionOk="0">
                  <a:moveTo>
                    <a:pt x="1469" y="0"/>
                  </a:moveTo>
                  <a:lnTo>
                    <a:pt x="1469" y="1503"/>
                  </a:lnTo>
                  <a:lnTo>
                    <a:pt x="1469" y="1503"/>
                  </a:lnTo>
                  <a:lnTo>
                    <a:pt x="1" y="1902"/>
                  </a:lnTo>
                  <a:lnTo>
                    <a:pt x="1469" y="2232"/>
                  </a:lnTo>
                  <a:lnTo>
                    <a:pt x="1469" y="2232"/>
                  </a:lnTo>
                  <a:lnTo>
                    <a:pt x="1469" y="4137"/>
                  </a:lnTo>
                  <a:lnTo>
                    <a:pt x="2506" y="2466"/>
                  </a:lnTo>
                  <a:lnTo>
                    <a:pt x="2506" y="2466"/>
                  </a:lnTo>
                  <a:lnTo>
                    <a:pt x="3704" y="2736"/>
                  </a:lnTo>
                  <a:lnTo>
                    <a:pt x="2928" y="1787"/>
                  </a:lnTo>
                  <a:lnTo>
                    <a:pt x="2928" y="1787"/>
                  </a:lnTo>
                  <a:lnTo>
                    <a:pt x="3437" y="968"/>
                  </a:lnTo>
                  <a:lnTo>
                    <a:pt x="2473" y="1230"/>
                  </a:lnTo>
                  <a:lnTo>
                    <a:pt x="2473" y="1230"/>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1573800" y="2897525"/>
              <a:ext cx="103425" cy="93425"/>
            </a:xfrm>
            <a:custGeom>
              <a:avLst/>
              <a:gdLst/>
              <a:ahLst/>
              <a:cxnLst/>
              <a:rect l="l" t="t" r="r" b="b"/>
              <a:pathLst>
                <a:path w="4137" h="3737" extrusionOk="0">
                  <a:moveTo>
                    <a:pt x="2769" y="0"/>
                  </a:moveTo>
                  <a:lnTo>
                    <a:pt x="1787" y="793"/>
                  </a:lnTo>
                  <a:lnTo>
                    <a:pt x="1787" y="793"/>
                  </a:lnTo>
                  <a:lnTo>
                    <a:pt x="968" y="267"/>
                  </a:lnTo>
                  <a:lnTo>
                    <a:pt x="1230" y="1242"/>
                  </a:lnTo>
                  <a:lnTo>
                    <a:pt x="0" y="2235"/>
                  </a:lnTo>
                  <a:lnTo>
                    <a:pt x="1504" y="2259"/>
                  </a:lnTo>
                  <a:lnTo>
                    <a:pt x="1504" y="2259"/>
                  </a:lnTo>
                  <a:lnTo>
                    <a:pt x="1902" y="3736"/>
                  </a:lnTo>
                  <a:lnTo>
                    <a:pt x="2242" y="2271"/>
                  </a:lnTo>
                  <a:lnTo>
                    <a:pt x="2242" y="2271"/>
                  </a:lnTo>
                  <a:lnTo>
                    <a:pt x="4137" y="2302"/>
                  </a:lnTo>
                  <a:lnTo>
                    <a:pt x="2481" y="1239"/>
                  </a:lnTo>
                  <a:lnTo>
                    <a:pt x="27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0"/>
            <p:cNvSpPr/>
            <p:nvPr/>
          </p:nvSpPr>
          <p:spPr>
            <a:xfrm>
              <a:off x="1901525" y="2950050"/>
              <a:ext cx="120125" cy="156800"/>
            </a:xfrm>
            <a:custGeom>
              <a:avLst/>
              <a:gdLst/>
              <a:ahLst/>
              <a:cxnLst/>
              <a:rect l="l" t="t" r="r" b="b"/>
              <a:pathLst>
                <a:path w="4805" h="6272" extrusionOk="0">
                  <a:moveTo>
                    <a:pt x="2469" y="1"/>
                  </a:moveTo>
                  <a:cubicBezTo>
                    <a:pt x="2469" y="1"/>
                    <a:pt x="1" y="4771"/>
                    <a:pt x="4804" y="6272"/>
                  </a:cubicBezTo>
                  <a:cubicBezTo>
                    <a:pt x="2536" y="4004"/>
                    <a:pt x="2469" y="1"/>
                    <a:pt x="2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0"/>
            <p:cNvSpPr/>
            <p:nvPr/>
          </p:nvSpPr>
          <p:spPr>
            <a:xfrm>
              <a:off x="2385200" y="2117375"/>
              <a:ext cx="277725" cy="288975"/>
            </a:xfrm>
            <a:custGeom>
              <a:avLst/>
              <a:gdLst/>
              <a:ahLst/>
              <a:cxnLst/>
              <a:rect l="l" t="t" r="r" b="b"/>
              <a:pathLst>
                <a:path w="11109" h="11559" extrusionOk="0">
                  <a:moveTo>
                    <a:pt x="7075" y="0"/>
                  </a:moveTo>
                  <a:cubicBezTo>
                    <a:pt x="6944" y="0"/>
                    <a:pt x="6810" y="6"/>
                    <a:pt x="6672" y="17"/>
                  </a:cubicBezTo>
                  <a:lnTo>
                    <a:pt x="1" y="9024"/>
                  </a:lnTo>
                  <a:cubicBezTo>
                    <a:pt x="1" y="9024"/>
                    <a:pt x="1235" y="9824"/>
                    <a:pt x="2336" y="11559"/>
                  </a:cubicBezTo>
                  <a:cubicBezTo>
                    <a:pt x="7439" y="6188"/>
                    <a:pt x="11109" y="2686"/>
                    <a:pt x="11109" y="2686"/>
                  </a:cubicBezTo>
                  <a:cubicBezTo>
                    <a:pt x="11109" y="2686"/>
                    <a:pt x="9949" y="0"/>
                    <a:pt x="7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1984100" y="3238600"/>
              <a:ext cx="243525" cy="149300"/>
            </a:xfrm>
            <a:custGeom>
              <a:avLst/>
              <a:gdLst/>
              <a:ahLst/>
              <a:cxnLst/>
              <a:rect l="l" t="t" r="r" b="b"/>
              <a:pathLst>
                <a:path w="9741" h="5972" extrusionOk="0">
                  <a:moveTo>
                    <a:pt x="9740" y="0"/>
                  </a:moveTo>
                  <a:lnTo>
                    <a:pt x="9740" y="0"/>
                  </a:lnTo>
                  <a:cubicBezTo>
                    <a:pt x="9740" y="0"/>
                    <a:pt x="1268" y="2002"/>
                    <a:pt x="0" y="5971"/>
                  </a:cubicBezTo>
                  <a:lnTo>
                    <a:pt x="97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2019125" y="3272775"/>
              <a:ext cx="379450" cy="253550"/>
            </a:xfrm>
            <a:custGeom>
              <a:avLst/>
              <a:gdLst/>
              <a:ahLst/>
              <a:cxnLst/>
              <a:rect l="l" t="t" r="r" b="b"/>
              <a:pathLst>
                <a:path w="15178" h="10142" extrusionOk="0">
                  <a:moveTo>
                    <a:pt x="15178" y="1"/>
                  </a:moveTo>
                  <a:lnTo>
                    <a:pt x="15178" y="1"/>
                  </a:lnTo>
                  <a:cubicBezTo>
                    <a:pt x="8339" y="1869"/>
                    <a:pt x="0" y="10141"/>
                    <a:pt x="0" y="10141"/>
                  </a:cubicBezTo>
                  <a:lnTo>
                    <a:pt x="15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p:nvPr/>
          </p:nvSpPr>
          <p:spPr>
            <a:xfrm>
              <a:off x="2227525" y="3427900"/>
              <a:ext cx="171050" cy="112800"/>
            </a:xfrm>
            <a:custGeom>
              <a:avLst/>
              <a:gdLst/>
              <a:ahLst/>
              <a:cxnLst/>
              <a:rect l="l" t="t" r="r" b="b"/>
              <a:pathLst>
                <a:path w="6842" h="4512" extrusionOk="0">
                  <a:moveTo>
                    <a:pt x="6842" y="0"/>
                  </a:moveTo>
                  <a:cubicBezTo>
                    <a:pt x="6841" y="0"/>
                    <a:pt x="2138" y="1101"/>
                    <a:pt x="3" y="4504"/>
                  </a:cubicBezTo>
                  <a:cubicBezTo>
                    <a:pt x="0" y="4509"/>
                    <a:pt x="1" y="4512"/>
                    <a:pt x="6" y="4512"/>
                  </a:cubicBezTo>
                  <a:cubicBezTo>
                    <a:pt x="201" y="4512"/>
                    <a:pt x="6841" y="0"/>
                    <a:pt x="6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2019125" y="3238600"/>
              <a:ext cx="340250" cy="288550"/>
            </a:xfrm>
            <a:custGeom>
              <a:avLst/>
              <a:gdLst/>
              <a:ahLst/>
              <a:cxnLst/>
              <a:rect l="l" t="t" r="r" b="b"/>
              <a:pathLst>
                <a:path w="13610" h="11542" extrusionOk="0">
                  <a:moveTo>
                    <a:pt x="0" y="0"/>
                  </a:moveTo>
                  <a:lnTo>
                    <a:pt x="13610" y="11542"/>
                  </a:lnTo>
                  <a:cubicBezTo>
                    <a:pt x="13610" y="11508"/>
                    <a:pt x="7339" y="313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2061650" y="3387875"/>
              <a:ext cx="140125" cy="125100"/>
            </a:xfrm>
            <a:custGeom>
              <a:avLst/>
              <a:gdLst/>
              <a:ahLst/>
              <a:cxnLst/>
              <a:rect l="l" t="t" r="r" b="b"/>
              <a:pathLst>
                <a:path w="5605" h="5004" extrusionOk="0">
                  <a:moveTo>
                    <a:pt x="0" y="0"/>
                  </a:moveTo>
                  <a:lnTo>
                    <a:pt x="5604" y="5004"/>
                  </a:lnTo>
                  <a:cubicBezTo>
                    <a:pt x="5604" y="5004"/>
                    <a:pt x="4137" y="11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0"/>
            <p:cNvSpPr/>
            <p:nvPr/>
          </p:nvSpPr>
          <p:spPr>
            <a:xfrm>
              <a:off x="2257625" y="3272775"/>
              <a:ext cx="155125" cy="126800"/>
            </a:xfrm>
            <a:custGeom>
              <a:avLst/>
              <a:gdLst/>
              <a:ahLst/>
              <a:cxnLst/>
              <a:rect l="l" t="t" r="r" b="b"/>
              <a:pathLst>
                <a:path w="6205" h="5072" extrusionOk="0">
                  <a:moveTo>
                    <a:pt x="0" y="1"/>
                  </a:moveTo>
                  <a:lnTo>
                    <a:pt x="6205" y="5071"/>
                  </a:lnTo>
                  <a:cubicBezTo>
                    <a:pt x="6205" y="5071"/>
                    <a:pt x="5638" y="130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0"/>
          <p:cNvGrpSpPr/>
          <p:nvPr/>
        </p:nvGrpSpPr>
        <p:grpSpPr>
          <a:xfrm>
            <a:off x="6520575" y="2738300"/>
            <a:ext cx="1533600" cy="990900"/>
            <a:chOff x="4587625" y="3973825"/>
            <a:chExt cx="1533600" cy="990900"/>
          </a:xfrm>
        </p:grpSpPr>
        <p:sp>
          <p:nvSpPr>
            <p:cNvPr id="1901" name="Google Shape;1901;p70"/>
            <p:cNvSpPr/>
            <p:nvPr/>
          </p:nvSpPr>
          <p:spPr>
            <a:xfrm>
              <a:off x="4796925" y="3973825"/>
              <a:ext cx="1115825" cy="990900"/>
            </a:xfrm>
            <a:custGeom>
              <a:avLst/>
              <a:gdLst/>
              <a:ahLst/>
              <a:cxnLst/>
              <a:rect l="l" t="t" r="r" b="b"/>
              <a:pathLst>
                <a:path w="44633" h="39636" extrusionOk="0">
                  <a:moveTo>
                    <a:pt x="22328" y="1"/>
                  </a:moveTo>
                  <a:cubicBezTo>
                    <a:pt x="14148" y="1"/>
                    <a:pt x="6478" y="5106"/>
                    <a:pt x="3603" y="13255"/>
                  </a:cubicBezTo>
                  <a:cubicBezTo>
                    <a:pt x="1" y="23596"/>
                    <a:pt x="5438" y="34904"/>
                    <a:pt x="15745" y="38507"/>
                  </a:cubicBezTo>
                  <a:cubicBezTo>
                    <a:pt x="17923" y="39272"/>
                    <a:pt x="20143" y="39635"/>
                    <a:pt x="22325" y="39635"/>
                  </a:cubicBezTo>
                  <a:cubicBezTo>
                    <a:pt x="30506" y="39635"/>
                    <a:pt x="38153" y="34528"/>
                    <a:pt x="40997" y="26365"/>
                  </a:cubicBezTo>
                  <a:cubicBezTo>
                    <a:pt x="44633" y="16057"/>
                    <a:pt x="39195" y="4749"/>
                    <a:pt x="28855" y="1113"/>
                  </a:cubicBezTo>
                  <a:cubicBezTo>
                    <a:pt x="26697" y="359"/>
                    <a:pt x="24495" y="1"/>
                    <a:pt x="22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4633475" y="4084575"/>
              <a:ext cx="1442725" cy="769000"/>
            </a:xfrm>
            <a:custGeom>
              <a:avLst/>
              <a:gdLst/>
              <a:ahLst/>
              <a:cxnLst/>
              <a:rect l="l" t="t" r="r" b="b"/>
              <a:pathLst>
                <a:path w="57709" h="30760" extrusionOk="0">
                  <a:moveTo>
                    <a:pt x="50929" y="1"/>
                  </a:moveTo>
                  <a:cubicBezTo>
                    <a:pt x="49142" y="1"/>
                    <a:pt x="47176" y="272"/>
                    <a:pt x="45400" y="619"/>
                  </a:cubicBezTo>
                  <a:cubicBezTo>
                    <a:pt x="44532" y="786"/>
                    <a:pt x="43632" y="986"/>
                    <a:pt x="42731" y="1220"/>
                  </a:cubicBezTo>
                  <a:cubicBezTo>
                    <a:pt x="43065" y="1553"/>
                    <a:pt x="43398" y="1920"/>
                    <a:pt x="43699" y="2287"/>
                  </a:cubicBezTo>
                  <a:cubicBezTo>
                    <a:pt x="44366" y="2120"/>
                    <a:pt x="44999" y="1987"/>
                    <a:pt x="45633" y="1853"/>
                  </a:cubicBezTo>
                  <a:cubicBezTo>
                    <a:pt x="47670" y="1467"/>
                    <a:pt x="49453" y="1274"/>
                    <a:pt x="50919" y="1274"/>
                  </a:cubicBezTo>
                  <a:cubicBezTo>
                    <a:pt x="53244" y="1274"/>
                    <a:pt x="54769" y="1759"/>
                    <a:pt x="55240" y="2721"/>
                  </a:cubicBezTo>
                  <a:cubicBezTo>
                    <a:pt x="55974" y="4255"/>
                    <a:pt x="54006" y="7257"/>
                    <a:pt x="49903" y="10760"/>
                  </a:cubicBezTo>
                  <a:cubicBezTo>
                    <a:pt x="49436" y="11160"/>
                    <a:pt x="48902" y="11560"/>
                    <a:pt x="48369" y="11994"/>
                  </a:cubicBezTo>
                  <a:cubicBezTo>
                    <a:pt x="44099" y="15363"/>
                    <a:pt x="38361" y="18832"/>
                    <a:pt x="31990" y="21868"/>
                  </a:cubicBezTo>
                  <a:cubicBezTo>
                    <a:pt x="25619" y="24937"/>
                    <a:pt x="19314" y="27272"/>
                    <a:pt x="14011" y="28506"/>
                  </a:cubicBezTo>
                  <a:cubicBezTo>
                    <a:pt x="13344" y="28673"/>
                    <a:pt x="12710" y="28806"/>
                    <a:pt x="12076" y="28906"/>
                  </a:cubicBezTo>
                  <a:cubicBezTo>
                    <a:pt x="10014" y="29311"/>
                    <a:pt x="8212" y="29511"/>
                    <a:pt x="6736" y="29511"/>
                  </a:cubicBezTo>
                  <a:cubicBezTo>
                    <a:pt x="4441" y="29511"/>
                    <a:pt x="2936" y="29027"/>
                    <a:pt x="2469" y="28072"/>
                  </a:cubicBezTo>
                  <a:cubicBezTo>
                    <a:pt x="1735" y="26504"/>
                    <a:pt x="3737" y="23502"/>
                    <a:pt x="7806" y="20033"/>
                  </a:cubicBezTo>
                  <a:cubicBezTo>
                    <a:pt x="8307" y="19633"/>
                    <a:pt x="8807" y="19199"/>
                    <a:pt x="9341" y="18799"/>
                  </a:cubicBezTo>
                  <a:cubicBezTo>
                    <a:pt x="9241" y="18332"/>
                    <a:pt x="9174" y="17832"/>
                    <a:pt x="9141" y="17365"/>
                  </a:cubicBezTo>
                  <a:cubicBezTo>
                    <a:pt x="8373" y="17932"/>
                    <a:pt x="7673" y="18499"/>
                    <a:pt x="7006" y="19066"/>
                  </a:cubicBezTo>
                  <a:cubicBezTo>
                    <a:pt x="3703" y="21901"/>
                    <a:pt x="1" y="25837"/>
                    <a:pt x="1335" y="28606"/>
                  </a:cubicBezTo>
                  <a:cubicBezTo>
                    <a:pt x="2114" y="30223"/>
                    <a:pt x="4271" y="30759"/>
                    <a:pt x="6780" y="30759"/>
                  </a:cubicBezTo>
                  <a:cubicBezTo>
                    <a:pt x="8567" y="30759"/>
                    <a:pt x="10534" y="30487"/>
                    <a:pt x="12309" y="30140"/>
                  </a:cubicBezTo>
                  <a:cubicBezTo>
                    <a:pt x="13177" y="29974"/>
                    <a:pt x="14077" y="29773"/>
                    <a:pt x="15011" y="29540"/>
                  </a:cubicBezTo>
                  <a:cubicBezTo>
                    <a:pt x="20248" y="28239"/>
                    <a:pt x="26353" y="25971"/>
                    <a:pt x="32524" y="23002"/>
                  </a:cubicBezTo>
                  <a:cubicBezTo>
                    <a:pt x="38695" y="20033"/>
                    <a:pt x="44299" y="16697"/>
                    <a:pt x="48569" y="13395"/>
                  </a:cubicBezTo>
                  <a:cubicBezTo>
                    <a:pt x="49336" y="12828"/>
                    <a:pt x="50036" y="12261"/>
                    <a:pt x="50704" y="11694"/>
                  </a:cubicBezTo>
                  <a:cubicBezTo>
                    <a:pt x="54039" y="8892"/>
                    <a:pt x="57709" y="4922"/>
                    <a:pt x="56374" y="2154"/>
                  </a:cubicBezTo>
                  <a:cubicBezTo>
                    <a:pt x="55595" y="537"/>
                    <a:pt x="53439" y="1"/>
                    <a:pt x="50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4587625" y="4248475"/>
              <a:ext cx="1533600" cy="448600"/>
            </a:xfrm>
            <a:custGeom>
              <a:avLst/>
              <a:gdLst/>
              <a:ahLst/>
              <a:cxnLst/>
              <a:rect l="l" t="t" r="r" b="b"/>
              <a:pathLst>
                <a:path w="61344" h="17944" extrusionOk="0">
                  <a:moveTo>
                    <a:pt x="48435" y="1"/>
                  </a:moveTo>
                  <a:cubicBezTo>
                    <a:pt x="48668" y="434"/>
                    <a:pt x="48868" y="868"/>
                    <a:pt x="49035" y="1335"/>
                  </a:cubicBezTo>
                  <a:cubicBezTo>
                    <a:pt x="49702" y="1402"/>
                    <a:pt x="50369" y="1469"/>
                    <a:pt x="50970" y="1569"/>
                  </a:cubicBezTo>
                  <a:cubicBezTo>
                    <a:pt x="56307" y="2336"/>
                    <a:pt x="59576" y="3804"/>
                    <a:pt x="59776" y="5538"/>
                  </a:cubicBezTo>
                  <a:cubicBezTo>
                    <a:pt x="59976" y="7239"/>
                    <a:pt x="57108" y="9441"/>
                    <a:pt x="52104" y="11376"/>
                  </a:cubicBezTo>
                  <a:cubicBezTo>
                    <a:pt x="51504" y="11609"/>
                    <a:pt x="50870" y="11809"/>
                    <a:pt x="50236" y="12043"/>
                  </a:cubicBezTo>
                  <a:cubicBezTo>
                    <a:pt x="45066" y="13811"/>
                    <a:pt x="38528" y="15178"/>
                    <a:pt x="31489" y="15979"/>
                  </a:cubicBezTo>
                  <a:cubicBezTo>
                    <a:pt x="27347" y="16452"/>
                    <a:pt x="23311" y="16692"/>
                    <a:pt x="19579" y="16692"/>
                  </a:cubicBezTo>
                  <a:cubicBezTo>
                    <a:pt x="16999" y="16692"/>
                    <a:pt x="14565" y="16578"/>
                    <a:pt x="12342" y="16346"/>
                  </a:cubicBezTo>
                  <a:cubicBezTo>
                    <a:pt x="11675" y="16279"/>
                    <a:pt x="11008" y="16179"/>
                    <a:pt x="10407" y="16079"/>
                  </a:cubicBezTo>
                  <a:cubicBezTo>
                    <a:pt x="5070" y="15312"/>
                    <a:pt x="1801" y="13844"/>
                    <a:pt x="1601" y="12110"/>
                  </a:cubicBezTo>
                  <a:cubicBezTo>
                    <a:pt x="1401" y="10408"/>
                    <a:pt x="4270" y="8240"/>
                    <a:pt x="9273" y="6305"/>
                  </a:cubicBezTo>
                  <a:cubicBezTo>
                    <a:pt x="9874" y="6072"/>
                    <a:pt x="10474" y="5838"/>
                    <a:pt x="11141" y="5638"/>
                  </a:cubicBezTo>
                  <a:cubicBezTo>
                    <a:pt x="11208" y="5138"/>
                    <a:pt x="11308" y="4671"/>
                    <a:pt x="11408" y="4204"/>
                  </a:cubicBezTo>
                  <a:lnTo>
                    <a:pt x="11408" y="4204"/>
                  </a:lnTo>
                  <a:cubicBezTo>
                    <a:pt x="10508" y="4504"/>
                    <a:pt x="9640" y="4804"/>
                    <a:pt x="8840" y="5138"/>
                  </a:cubicBezTo>
                  <a:cubicBezTo>
                    <a:pt x="4770" y="6706"/>
                    <a:pt x="0" y="9207"/>
                    <a:pt x="367" y="12276"/>
                  </a:cubicBezTo>
                  <a:cubicBezTo>
                    <a:pt x="701" y="15312"/>
                    <a:pt x="5904" y="16713"/>
                    <a:pt x="10207" y="17347"/>
                  </a:cubicBezTo>
                  <a:cubicBezTo>
                    <a:pt x="11075" y="17447"/>
                    <a:pt x="11975" y="17547"/>
                    <a:pt x="12943" y="17647"/>
                  </a:cubicBezTo>
                  <a:cubicBezTo>
                    <a:pt x="15063" y="17844"/>
                    <a:pt x="17364" y="17943"/>
                    <a:pt x="19791" y="17943"/>
                  </a:cubicBezTo>
                  <a:cubicBezTo>
                    <a:pt x="23511" y="17943"/>
                    <a:pt x="27524" y="17711"/>
                    <a:pt x="31623" y="17247"/>
                  </a:cubicBezTo>
                  <a:cubicBezTo>
                    <a:pt x="38427" y="16446"/>
                    <a:pt x="44832" y="15145"/>
                    <a:pt x="49969" y="13444"/>
                  </a:cubicBezTo>
                  <a:cubicBezTo>
                    <a:pt x="50870" y="13144"/>
                    <a:pt x="51704" y="12843"/>
                    <a:pt x="52538" y="12543"/>
                  </a:cubicBezTo>
                  <a:cubicBezTo>
                    <a:pt x="56607" y="10975"/>
                    <a:pt x="61344" y="8474"/>
                    <a:pt x="61010" y="5405"/>
                  </a:cubicBezTo>
                  <a:cubicBezTo>
                    <a:pt x="60677" y="2336"/>
                    <a:pt x="55473" y="968"/>
                    <a:pt x="51170" y="334"/>
                  </a:cubicBezTo>
                  <a:cubicBezTo>
                    <a:pt x="50303" y="201"/>
                    <a:pt x="49402" y="101"/>
                    <a:pt x="48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5028750" y="4326000"/>
              <a:ext cx="192675" cy="189375"/>
            </a:xfrm>
            <a:custGeom>
              <a:avLst/>
              <a:gdLst/>
              <a:ahLst/>
              <a:cxnLst/>
              <a:rect l="l" t="t" r="r" b="b"/>
              <a:pathLst>
                <a:path w="7707" h="7575" extrusionOk="0">
                  <a:moveTo>
                    <a:pt x="3365" y="1"/>
                  </a:moveTo>
                  <a:cubicBezTo>
                    <a:pt x="2955" y="1"/>
                    <a:pt x="2549" y="87"/>
                    <a:pt x="2169" y="269"/>
                  </a:cubicBezTo>
                  <a:cubicBezTo>
                    <a:pt x="535" y="1036"/>
                    <a:pt x="1" y="3238"/>
                    <a:pt x="935" y="5172"/>
                  </a:cubicBezTo>
                  <a:cubicBezTo>
                    <a:pt x="1648" y="6675"/>
                    <a:pt x="3023" y="7575"/>
                    <a:pt x="4345" y="7575"/>
                  </a:cubicBezTo>
                  <a:cubicBezTo>
                    <a:pt x="4755" y="7575"/>
                    <a:pt x="5160" y="7489"/>
                    <a:pt x="5538" y="7307"/>
                  </a:cubicBezTo>
                  <a:cubicBezTo>
                    <a:pt x="7173" y="6540"/>
                    <a:pt x="7706" y="4338"/>
                    <a:pt x="6772" y="2370"/>
                  </a:cubicBezTo>
                  <a:cubicBezTo>
                    <a:pt x="6060" y="894"/>
                    <a:pt x="4687" y="1"/>
                    <a:pt x="3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5058775" y="4355525"/>
              <a:ext cx="132625" cy="130250"/>
            </a:xfrm>
            <a:custGeom>
              <a:avLst/>
              <a:gdLst/>
              <a:ahLst/>
              <a:cxnLst/>
              <a:rect l="l" t="t" r="r" b="b"/>
              <a:pathLst>
                <a:path w="5305" h="5210" extrusionOk="0">
                  <a:moveTo>
                    <a:pt x="2329" y="0"/>
                  </a:moveTo>
                  <a:cubicBezTo>
                    <a:pt x="2046" y="0"/>
                    <a:pt x="1765" y="61"/>
                    <a:pt x="1502" y="189"/>
                  </a:cubicBezTo>
                  <a:cubicBezTo>
                    <a:pt x="401" y="722"/>
                    <a:pt x="1" y="2223"/>
                    <a:pt x="668" y="3558"/>
                  </a:cubicBezTo>
                  <a:cubicBezTo>
                    <a:pt x="1153" y="4579"/>
                    <a:pt x="2088" y="5210"/>
                    <a:pt x="3009" y="5210"/>
                  </a:cubicBezTo>
                  <a:cubicBezTo>
                    <a:pt x="3290" y="5210"/>
                    <a:pt x="3571" y="5151"/>
                    <a:pt x="3837" y="5025"/>
                  </a:cubicBezTo>
                  <a:cubicBezTo>
                    <a:pt x="4938" y="4492"/>
                    <a:pt x="5305" y="2991"/>
                    <a:pt x="4671" y="1656"/>
                  </a:cubicBezTo>
                  <a:cubicBezTo>
                    <a:pt x="4163" y="616"/>
                    <a:pt x="3231"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5049600" y="4392750"/>
              <a:ext cx="242700" cy="181000"/>
            </a:xfrm>
            <a:custGeom>
              <a:avLst/>
              <a:gdLst/>
              <a:ahLst/>
              <a:cxnLst/>
              <a:rect l="l" t="t" r="r" b="b"/>
              <a:pathLst>
                <a:path w="9708" h="7240" extrusionOk="0">
                  <a:moveTo>
                    <a:pt x="7886" y="1"/>
                  </a:moveTo>
                  <a:cubicBezTo>
                    <a:pt x="432" y="1"/>
                    <a:pt x="1" y="6906"/>
                    <a:pt x="1" y="6906"/>
                  </a:cubicBezTo>
                  <a:lnTo>
                    <a:pt x="5972" y="7239"/>
                  </a:lnTo>
                  <a:cubicBezTo>
                    <a:pt x="5972" y="7239"/>
                    <a:pt x="9708" y="6205"/>
                    <a:pt x="7940" y="1"/>
                  </a:cubicBezTo>
                  <a:cubicBezTo>
                    <a:pt x="7922" y="1"/>
                    <a:pt x="7904" y="1"/>
                    <a:pt x="7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p:cNvSpPr/>
            <p:nvPr/>
          </p:nvSpPr>
          <p:spPr>
            <a:xfrm>
              <a:off x="5352325" y="4170175"/>
              <a:ext cx="192675" cy="190000"/>
            </a:xfrm>
            <a:custGeom>
              <a:avLst/>
              <a:gdLst/>
              <a:ahLst/>
              <a:cxnLst/>
              <a:rect l="l" t="t" r="r" b="b"/>
              <a:pathLst>
                <a:path w="7707" h="7600" extrusionOk="0">
                  <a:moveTo>
                    <a:pt x="3345" y="1"/>
                  </a:moveTo>
                  <a:cubicBezTo>
                    <a:pt x="2941" y="1"/>
                    <a:pt x="2542" y="85"/>
                    <a:pt x="2169" y="264"/>
                  </a:cubicBezTo>
                  <a:cubicBezTo>
                    <a:pt x="568" y="1031"/>
                    <a:pt x="1" y="3266"/>
                    <a:pt x="935" y="5201"/>
                  </a:cubicBezTo>
                  <a:cubicBezTo>
                    <a:pt x="1651" y="6685"/>
                    <a:pt x="3034" y="7599"/>
                    <a:pt x="4362" y="7599"/>
                  </a:cubicBezTo>
                  <a:cubicBezTo>
                    <a:pt x="4766" y="7599"/>
                    <a:pt x="5164" y="7515"/>
                    <a:pt x="5538" y="7336"/>
                  </a:cubicBezTo>
                  <a:cubicBezTo>
                    <a:pt x="7172" y="6569"/>
                    <a:pt x="7706" y="4334"/>
                    <a:pt x="6772" y="2399"/>
                  </a:cubicBezTo>
                  <a:cubicBezTo>
                    <a:pt x="6056" y="915"/>
                    <a:pt x="4673" y="1"/>
                    <a:pt x="3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p:cNvSpPr/>
            <p:nvPr/>
          </p:nvSpPr>
          <p:spPr>
            <a:xfrm>
              <a:off x="5382350" y="4200025"/>
              <a:ext cx="132625" cy="130650"/>
            </a:xfrm>
            <a:custGeom>
              <a:avLst/>
              <a:gdLst/>
              <a:ahLst/>
              <a:cxnLst/>
              <a:rect l="l" t="t" r="r" b="b"/>
              <a:pathLst>
                <a:path w="5305" h="5226" extrusionOk="0">
                  <a:moveTo>
                    <a:pt x="2299" y="0"/>
                  </a:moveTo>
                  <a:cubicBezTo>
                    <a:pt x="2026" y="0"/>
                    <a:pt x="1756" y="55"/>
                    <a:pt x="1501" y="171"/>
                  </a:cubicBezTo>
                  <a:cubicBezTo>
                    <a:pt x="401" y="705"/>
                    <a:pt x="0" y="2239"/>
                    <a:pt x="668" y="3573"/>
                  </a:cubicBezTo>
                  <a:cubicBezTo>
                    <a:pt x="1153" y="4595"/>
                    <a:pt x="2088" y="5225"/>
                    <a:pt x="3008" y="5225"/>
                  </a:cubicBezTo>
                  <a:cubicBezTo>
                    <a:pt x="3290" y="5225"/>
                    <a:pt x="3571" y="5166"/>
                    <a:pt x="3836" y="5041"/>
                  </a:cubicBezTo>
                  <a:cubicBezTo>
                    <a:pt x="4937" y="4507"/>
                    <a:pt x="5304" y="2973"/>
                    <a:pt x="4670" y="1639"/>
                  </a:cubicBezTo>
                  <a:cubicBezTo>
                    <a:pt x="4157" y="612"/>
                    <a:pt x="3210" y="0"/>
                    <a:pt x="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5349825" y="4263550"/>
              <a:ext cx="259375" cy="167225"/>
            </a:xfrm>
            <a:custGeom>
              <a:avLst/>
              <a:gdLst/>
              <a:ahLst/>
              <a:cxnLst/>
              <a:rect l="l" t="t" r="r" b="b"/>
              <a:pathLst>
                <a:path w="10375" h="6689" extrusionOk="0">
                  <a:moveTo>
                    <a:pt x="5973" y="0"/>
                  </a:moveTo>
                  <a:cubicBezTo>
                    <a:pt x="4137" y="0"/>
                    <a:pt x="1976" y="717"/>
                    <a:pt x="0" y="3201"/>
                  </a:cubicBezTo>
                  <a:cubicBezTo>
                    <a:pt x="2008" y="6033"/>
                    <a:pt x="3852" y="6688"/>
                    <a:pt x="5129" y="6688"/>
                  </a:cubicBezTo>
                  <a:cubicBezTo>
                    <a:pt x="6227" y="6688"/>
                    <a:pt x="6905" y="6203"/>
                    <a:pt x="6905" y="6203"/>
                  </a:cubicBezTo>
                  <a:lnTo>
                    <a:pt x="10375" y="1333"/>
                  </a:lnTo>
                  <a:cubicBezTo>
                    <a:pt x="10375" y="1333"/>
                    <a:pt x="8476" y="0"/>
                    <a:pt x="5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983725" y="4198150"/>
              <a:ext cx="173475" cy="148750"/>
            </a:xfrm>
            <a:custGeom>
              <a:avLst/>
              <a:gdLst/>
              <a:ahLst/>
              <a:cxnLst/>
              <a:rect l="l" t="t" r="r" b="b"/>
              <a:pathLst>
                <a:path w="6939" h="5950" extrusionOk="0">
                  <a:moveTo>
                    <a:pt x="6254" y="1"/>
                  </a:moveTo>
                  <a:cubicBezTo>
                    <a:pt x="6216" y="1"/>
                    <a:pt x="6177" y="5"/>
                    <a:pt x="6138" y="12"/>
                  </a:cubicBezTo>
                  <a:cubicBezTo>
                    <a:pt x="1435" y="880"/>
                    <a:pt x="167" y="4983"/>
                    <a:pt x="101" y="5149"/>
                  </a:cubicBezTo>
                  <a:cubicBezTo>
                    <a:pt x="1" y="5483"/>
                    <a:pt x="201" y="5817"/>
                    <a:pt x="534" y="5917"/>
                  </a:cubicBezTo>
                  <a:cubicBezTo>
                    <a:pt x="601" y="5950"/>
                    <a:pt x="668" y="5950"/>
                    <a:pt x="701" y="5950"/>
                  </a:cubicBezTo>
                  <a:cubicBezTo>
                    <a:pt x="968" y="5950"/>
                    <a:pt x="1235" y="5783"/>
                    <a:pt x="1302" y="5516"/>
                  </a:cubicBezTo>
                  <a:cubicBezTo>
                    <a:pt x="1368" y="5350"/>
                    <a:pt x="2436" y="1980"/>
                    <a:pt x="6372" y="1247"/>
                  </a:cubicBezTo>
                  <a:cubicBezTo>
                    <a:pt x="6705" y="1180"/>
                    <a:pt x="6939" y="846"/>
                    <a:pt x="6872" y="513"/>
                  </a:cubicBezTo>
                  <a:cubicBezTo>
                    <a:pt x="6813" y="218"/>
                    <a:pt x="6546" y="1"/>
                    <a:pt x="6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5260600" y="4087825"/>
              <a:ext cx="222675" cy="78125"/>
            </a:xfrm>
            <a:custGeom>
              <a:avLst/>
              <a:gdLst/>
              <a:ahLst/>
              <a:cxnLst/>
              <a:rect l="l" t="t" r="r" b="b"/>
              <a:pathLst>
                <a:path w="8907" h="3125" extrusionOk="0">
                  <a:moveTo>
                    <a:pt x="5563" y="1"/>
                  </a:moveTo>
                  <a:cubicBezTo>
                    <a:pt x="2405" y="1"/>
                    <a:pt x="372" y="1952"/>
                    <a:pt x="267" y="2057"/>
                  </a:cubicBezTo>
                  <a:cubicBezTo>
                    <a:pt x="0" y="2291"/>
                    <a:pt x="0" y="2691"/>
                    <a:pt x="234" y="2924"/>
                  </a:cubicBezTo>
                  <a:cubicBezTo>
                    <a:pt x="367" y="3058"/>
                    <a:pt x="534" y="3124"/>
                    <a:pt x="701" y="3124"/>
                  </a:cubicBezTo>
                  <a:cubicBezTo>
                    <a:pt x="834" y="3124"/>
                    <a:pt x="1001" y="3058"/>
                    <a:pt x="1134" y="2958"/>
                  </a:cubicBezTo>
                  <a:cubicBezTo>
                    <a:pt x="1213" y="2853"/>
                    <a:pt x="2927" y="1256"/>
                    <a:pt x="5573" y="1256"/>
                  </a:cubicBezTo>
                  <a:cubicBezTo>
                    <a:pt x="6306" y="1256"/>
                    <a:pt x="7111" y="1379"/>
                    <a:pt x="7973" y="1690"/>
                  </a:cubicBezTo>
                  <a:cubicBezTo>
                    <a:pt x="8038" y="1710"/>
                    <a:pt x="8106" y="1719"/>
                    <a:pt x="8172" y="1719"/>
                  </a:cubicBezTo>
                  <a:cubicBezTo>
                    <a:pt x="8441" y="1719"/>
                    <a:pt x="8693" y="1564"/>
                    <a:pt x="8773" y="1323"/>
                  </a:cubicBezTo>
                  <a:cubicBezTo>
                    <a:pt x="8907" y="990"/>
                    <a:pt x="8740" y="623"/>
                    <a:pt x="8406" y="523"/>
                  </a:cubicBezTo>
                  <a:cubicBezTo>
                    <a:pt x="7385" y="148"/>
                    <a:pt x="6431" y="1"/>
                    <a:pt x="5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p:cNvSpPr/>
            <p:nvPr/>
          </p:nvSpPr>
          <p:spPr>
            <a:xfrm>
              <a:off x="5120500" y="4308850"/>
              <a:ext cx="395300" cy="232075"/>
            </a:xfrm>
            <a:custGeom>
              <a:avLst/>
              <a:gdLst/>
              <a:ahLst/>
              <a:cxnLst/>
              <a:rect l="l" t="t" r="r" b="b"/>
              <a:pathLst>
                <a:path w="15812" h="9283" extrusionOk="0">
                  <a:moveTo>
                    <a:pt x="13377" y="1"/>
                  </a:moveTo>
                  <a:cubicBezTo>
                    <a:pt x="11994" y="1"/>
                    <a:pt x="11508" y="1322"/>
                    <a:pt x="11508" y="1322"/>
                  </a:cubicBezTo>
                  <a:lnTo>
                    <a:pt x="11508" y="1255"/>
                  </a:lnTo>
                  <a:cubicBezTo>
                    <a:pt x="11475" y="1322"/>
                    <a:pt x="10941" y="2890"/>
                    <a:pt x="8306" y="4157"/>
                  </a:cubicBezTo>
                  <a:cubicBezTo>
                    <a:pt x="6687" y="4939"/>
                    <a:pt x="5368" y="5118"/>
                    <a:pt x="4508" y="5118"/>
                  </a:cubicBezTo>
                  <a:cubicBezTo>
                    <a:pt x="3827" y="5118"/>
                    <a:pt x="3432" y="5006"/>
                    <a:pt x="3403" y="4991"/>
                  </a:cubicBezTo>
                  <a:lnTo>
                    <a:pt x="3403" y="4991"/>
                  </a:lnTo>
                  <a:lnTo>
                    <a:pt x="3436" y="5024"/>
                  </a:lnTo>
                  <a:cubicBezTo>
                    <a:pt x="3436" y="5024"/>
                    <a:pt x="3225" y="4974"/>
                    <a:pt x="2917" y="4974"/>
                  </a:cubicBezTo>
                  <a:cubicBezTo>
                    <a:pt x="2325" y="4974"/>
                    <a:pt x="1372" y="5161"/>
                    <a:pt x="868" y="6259"/>
                  </a:cubicBezTo>
                  <a:cubicBezTo>
                    <a:pt x="0" y="8193"/>
                    <a:pt x="2135" y="8961"/>
                    <a:pt x="2135" y="8961"/>
                  </a:cubicBezTo>
                  <a:cubicBezTo>
                    <a:pt x="2314" y="9026"/>
                    <a:pt x="3171" y="9282"/>
                    <a:pt x="4513" y="9282"/>
                  </a:cubicBezTo>
                  <a:cubicBezTo>
                    <a:pt x="5918" y="9282"/>
                    <a:pt x="7856" y="9001"/>
                    <a:pt x="10107" y="7927"/>
                  </a:cubicBezTo>
                  <a:cubicBezTo>
                    <a:pt x="14544" y="5792"/>
                    <a:pt x="15445" y="2723"/>
                    <a:pt x="15545" y="2356"/>
                  </a:cubicBezTo>
                  <a:cubicBezTo>
                    <a:pt x="15545" y="2356"/>
                    <a:pt x="15812" y="455"/>
                    <a:pt x="13877" y="54"/>
                  </a:cubicBezTo>
                  <a:cubicBezTo>
                    <a:pt x="13698" y="17"/>
                    <a:pt x="13532" y="1"/>
                    <a:pt x="13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p:cNvSpPr/>
            <p:nvPr/>
          </p:nvSpPr>
          <p:spPr>
            <a:xfrm>
              <a:off x="5173025" y="4339575"/>
              <a:ext cx="302750" cy="164950"/>
            </a:xfrm>
            <a:custGeom>
              <a:avLst/>
              <a:gdLst/>
              <a:ahLst/>
              <a:cxnLst/>
              <a:rect l="l" t="t" r="r" b="b"/>
              <a:pathLst>
                <a:path w="12110" h="6598" extrusionOk="0">
                  <a:moveTo>
                    <a:pt x="11402" y="0"/>
                  </a:moveTo>
                  <a:cubicBezTo>
                    <a:pt x="11132" y="0"/>
                    <a:pt x="10891" y="185"/>
                    <a:pt x="10808" y="460"/>
                  </a:cubicBezTo>
                  <a:cubicBezTo>
                    <a:pt x="10775" y="560"/>
                    <a:pt x="10175" y="2661"/>
                    <a:pt x="6839" y="4262"/>
                  </a:cubicBezTo>
                  <a:cubicBezTo>
                    <a:pt x="4994" y="5132"/>
                    <a:pt x="3442" y="5341"/>
                    <a:pt x="2387" y="5341"/>
                  </a:cubicBezTo>
                  <a:cubicBezTo>
                    <a:pt x="1459" y="5341"/>
                    <a:pt x="917" y="5179"/>
                    <a:pt x="901" y="5163"/>
                  </a:cubicBezTo>
                  <a:cubicBezTo>
                    <a:pt x="837" y="5144"/>
                    <a:pt x="770" y="5134"/>
                    <a:pt x="705" y="5134"/>
                  </a:cubicBezTo>
                  <a:cubicBezTo>
                    <a:pt x="435" y="5134"/>
                    <a:pt x="181" y="5295"/>
                    <a:pt x="101" y="5563"/>
                  </a:cubicBezTo>
                  <a:cubicBezTo>
                    <a:pt x="1" y="5897"/>
                    <a:pt x="168" y="6264"/>
                    <a:pt x="501" y="6364"/>
                  </a:cubicBezTo>
                  <a:cubicBezTo>
                    <a:pt x="568" y="6364"/>
                    <a:pt x="1235" y="6597"/>
                    <a:pt x="2402" y="6597"/>
                  </a:cubicBezTo>
                  <a:cubicBezTo>
                    <a:pt x="3603" y="6597"/>
                    <a:pt x="5338" y="6364"/>
                    <a:pt x="7373" y="5363"/>
                  </a:cubicBezTo>
                  <a:cubicBezTo>
                    <a:pt x="11275" y="3495"/>
                    <a:pt x="11976" y="893"/>
                    <a:pt x="12009" y="760"/>
                  </a:cubicBezTo>
                  <a:cubicBezTo>
                    <a:pt x="12109" y="426"/>
                    <a:pt x="11909" y="93"/>
                    <a:pt x="11576" y="26"/>
                  </a:cubicBezTo>
                  <a:cubicBezTo>
                    <a:pt x="11517" y="9"/>
                    <a:pt x="11459" y="0"/>
                    <a:pt x="1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grpSp>
        <p:nvGrpSpPr>
          <p:cNvPr id="1918" name="Google Shape;1918;p71"/>
          <p:cNvGrpSpPr/>
          <p:nvPr/>
        </p:nvGrpSpPr>
        <p:grpSpPr>
          <a:xfrm>
            <a:off x="2110082" y="775625"/>
            <a:ext cx="5523188" cy="3640388"/>
            <a:chOff x="2110082" y="775625"/>
            <a:chExt cx="5523188" cy="3640388"/>
          </a:xfrm>
        </p:grpSpPr>
        <p:sp>
          <p:nvSpPr>
            <p:cNvPr id="1919" name="Google Shape;1919;p71"/>
            <p:cNvSpPr/>
            <p:nvPr/>
          </p:nvSpPr>
          <p:spPr>
            <a:xfrm rot="10800000" flipH="1">
              <a:off x="5976132" y="425871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rot="10800000" flipH="1">
              <a:off x="7502545" y="4103800"/>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rot="10800000" flipH="1">
              <a:off x="2110082" y="775625"/>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7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planning</a:t>
            </a:r>
            <a:endParaRPr/>
          </a:p>
        </p:txBody>
      </p:sp>
      <p:graphicFrame>
        <p:nvGraphicFramePr>
          <p:cNvPr id="1923" name="Google Shape;1923;p71"/>
          <p:cNvGraphicFramePr/>
          <p:nvPr/>
        </p:nvGraphicFramePr>
        <p:xfrm>
          <a:off x="818012" y="1294125"/>
          <a:ext cx="3000000" cy="3000000"/>
        </p:xfrm>
        <a:graphic>
          <a:graphicData uri="http://schemas.openxmlformats.org/drawingml/2006/table">
            <a:tbl>
              <a:tblPr>
                <a:noFill/>
                <a:tableStyleId>{EB26333D-8EE9-4B1D-918D-D2E37812B46B}</a:tableStyleId>
              </a:tblPr>
              <a:tblGrid>
                <a:gridCol w="784125">
                  <a:extLst>
                    <a:ext uri="{9D8B030D-6E8A-4147-A177-3AD203B41FA5}">
                      <a16:colId xmlns:a16="http://schemas.microsoft.com/office/drawing/2014/main" val="20000"/>
                    </a:ext>
                  </a:extLst>
                </a:gridCol>
                <a:gridCol w="784125">
                  <a:extLst>
                    <a:ext uri="{9D8B030D-6E8A-4147-A177-3AD203B41FA5}">
                      <a16:colId xmlns:a16="http://schemas.microsoft.com/office/drawing/2014/main" val="20001"/>
                    </a:ext>
                  </a:extLst>
                </a:gridCol>
                <a:gridCol w="784125">
                  <a:extLst>
                    <a:ext uri="{9D8B030D-6E8A-4147-A177-3AD203B41FA5}">
                      <a16:colId xmlns:a16="http://schemas.microsoft.com/office/drawing/2014/main" val="20002"/>
                    </a:ext>
                  </a:extLst>
                </a:gridCol>
                <a:gridCol w="784125">
                  <a:extLst>
                    <a:ext uri="{9D8B030D-6E8A-4147-A177-3AD203B41FA5}">
                      <a16:colId xmlns:a16="http://schemas.microsoft.com/office/drawing/2014/main" val="20003"/>
                    </a:ext>
                  </a:extLst>
                </a:gridCol>
                <a:gridCol w="784125">
                  <a:extLst>
                    <a:ext uri="{9D8B030D-6E8A-4147-A177-3AD203B41FA5}">
                      <a16:colId xmlns:a16="http://schemas.microsoft.com/office/drawing/2014/main" val="20004"/>
                    </a:ext>
                  </a:extLst>
                </a:gridCol>
                <a:gridCol w="784125">
                  <a:extLst>
                    <a:ext uri="{9D8B030D-6E8A-4147-A177-3AD203B41FA5}">
                      <a16:colId xmlns:a16="http://schemas.microsoft.com/office/drawing/2014/main" val="20005"/>
                    </a:ext>
                  </a:extLst>
                </a:gridCol>
                <a:gridCol w="784125">
                  <a:extLst>
                    <a:ext uri="{9D8B030D-6E8A-4147-A177-3AD203B41FA5}">
                      <a16:colId xmlns:a16="http://schemas.microsoft.com/office/drawing/2014/main" val="20006"/>
                    </a:ext>
                  </a:extLst>
                </a:gridCol>
              </a:tblGrid>
              <a:tr h="589525">
                <a:tc>
                  <a:txBody>
                    <a:bodyPr/>
                    <a:lstStyle/>
                    <a:p>
                      <a:pPr marL="0" marR="0" lvl="0" indent="0" algn="ctr" rtl="0">
                        <a:lnSpc>
                          <a:spcPct val="100000"/>
                        </a:lnSpc>
                        <a:spcBef>
                          <a:spcPts val="0"/>
                        </a:spcBef>
                        <a:spcAft>
                          <a:spcPts val="0"/>
                        </a:spcAft>
                        <a:buNone/>
                      </a:pPr>
                      <a:r>
                        <a:rPr lang="en" sz="2400">
                          <a:solidFill>
                            <a:schemeClr val="lt1"/>
                          </a:solidFill>
                          <a:latin typeface="Staatliches"/>
                          <a:ea typeface="Staatliches"/>
                          <a:cs typeface="Staatliches"/>
                          <a:sym typeface="Staatliches"/>
                        </a:rPr>
                        <a:t>MON</a:t>
                      </a:r>
                      <a:endParaRPr sz="2400">
                        <a:solidFill>
                          <a:schemeClr val="lt1"/>
                        </a:solidFill>
                        <a:latin typeface="Staatliches"/>
                        <a:ea typeface="Staatliches"/>
                        <a:cs typeface="Staatliches"/>
                        <a:sym typeface="Staatliches"/>
                      </a:endParaRPr>
                    </a:p>
                  </a:txBody>
                  <a:tcPr marL="91425" marR="91425" marT="91425" marB="91425">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lt1"/>
                          </a:solidFill>
                          <a:latin typeface="Staatliches"/>
                          <a:ea typeface="Staatliches"/>
                          <a:cs typeface="Staatliches"/>
                          <a:sym typeface="Staatliches"/>
                        </a:rPr>
                        <a:t>TUE</a:t>
                      </a:r>
                      <a:endParaRPr sz="2400">
                        <a:solidFill>
                          <a:schemeClr val="lt1"/>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lt1"/>
                          </a:solidFill>
                          <a:latin typeface="Staatliches"/>
                          <a:ea typeface="Staatliches"/>
                          <a:cs typeface="Staatliches"/>
                          <a:sym typeface="Staatliches"/>
                        </a:rPr>
                        <a:t>WED</a:t>
                      </a:r>
                      <a:endParaRPr sz="2400">
                        <a:solidFill>
                          <a:schemeClr val="lt1"/>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lt1"/>
                          </a:solidFill>
                          <a:latin typeface="Staatliches"/>
                          <a:ea typeface="Staatliches"/>
                          <a:cs typeface="Staatliches"/>
                          <a:sym typeface="Staatliches"/>
                        </a:rPr>
                        <a:t>THU</a:t>
                      </a:r>
                      <a:endParaRPr sz="2400">
                        <a:solidFill>
                          <a:schemeClr val="lt1"/>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lt1"/>
                          </a:solidFill>
                          <a:latin typeface="Staatliches"/>
                          <a:ea typeface="Staatliches"/>
                          <a:cs typeface="Staatliches"/>
                          <a:sym typeface="Staatliches"/>
                        </a:rPr>
                        <a:t>FRI</a:t>
                      </a:r>
                      <a:endParaRPr sz="2400">
                        <a:solidFill>
                          <a:schemeClr val="lt1"/>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dk2"/>
                          </a:solidFill>
                          <a:latin typeface="Staatliches"/>
                          <a:ea typeface="Staatliches"/>
                          <a:cs typeface="Staatliches"/>
                          <a:sym typeface="Staatliches"/>
                        </a:rPr>
                        <a:t>SAT</a:t>
                      </a:r>
                      <a:endParaRPr sz="2400">
                        <a:solidFill>
                          <a:schemeClr val="dk2"/>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400">
                          <a:solidFill>
                            <a:schemeClr val="dk2"/>
                          </a:solidFill>
                          <a:latin typeface="Staatliches"/>
                          <a:ea typeface="Staatliches"/>
                          <a:cs typeface="Staatliches"/>
                          <a:sym typeface="Staatliches"/>
                        </a:rPr>
                        <a:t>SUN</a:t>
                      </a:r>
                      <a:endParaRPr sz="2400">
                        <a:solidFill>
                          <a:schemeClr val="dk2"/>
                        </a:solidFill>
                        <a:latin typeface="Staatliches"/>
                        <a:ea typeface="Staatliches"/>
                        <a:cs typeface="Staatliches"/>
                        <a:sym typeface="Staatliches"/>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alpha val="0"/>
                        </a:schemeClr>
                      </a:solidFill>
                      <a:prstDash val="dash"/>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06475">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3</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4</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06475">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5</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6</a:t>
                      </a:r>
                      <a:endParaRPr>
                        <a:solidFill>
                          <a:schemeClr val="accen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7</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8</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9</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10</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11</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06475">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12</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13</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14</a:t>
                      </a:r>
                      <a:endParaRPr>
                        <a:solidFill>
                          <a:schemeClr val="accent1"/>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15</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16</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17</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18</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06475">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19</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20</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21</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22</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23</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24</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25</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06475">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26</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alpha val="0"/>
                        </a:schemeClr>
                      </a:solidFill>
                      <a:prstDash val="dash"/>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lt2"/>
                          </a:solidFill>
                          <a:latin typeface="Raleway Medium"/>
                          <a:ea typeface="Raleway Medium"/>
                          <a:cs typeface="Raleway Medium"/>
                          <a:sym typeface="Raleway Medium"/>
                        </a:rPr>
                        <a:t>27</a:t>
                      </a:r>
                      <a:endParaRPr>
                        <a:solidFill>
                          <a:schemeClr val="lt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28</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29</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30</a:t>
                      </a:r>
                      <a:endParaRPr>
                        <a:solidFill>
                          <a:srgbClr val="FFFFFF"/>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Medium"/>
                          <a:ea typeface="Raleway Medium"/>
                          <a:cs typeface="Raleway Medium"/>
                          <a:sym typeface="Raleway Medium"/>
                        </a:rPr>
                        <a:t>31</a:t>
                      </a: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Raleway Medium"/>
                        <a:ea typeface="Raleway Medium"/>
                        <a:cs typeface="Raleway Medium"/>
                        <a:sym typeface="Raleway Medium"/>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dash"/>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24" name="Google Shape;1924;p71"/>
          <p:cNvSpPr txBox="1"/>
          <p:nvPr/>
        </p:nvSpPr>
        <p:spPr>
          <a:xfrm>
            <a:off x="6582388" y="172702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Venus has a beautiful name</a:t>
            </a:r>
            <a:endParaRPr>
              <a:solidFill>
                <a:srgbClr val="FFFFFF"/>
              </a:solidFill>
              <a:latin typeface="Raleway Medium"/>
              <a:ea typeface="Raleway Medium"/>
              <a:cs typeface="Raleway Medium"/>
              <a:sym typeface="Raleway Medium"/>
            </a:endParaRPr>
          </a:p>
        </p:txBody>
      </p:sp>
      <p:sp>
        <p:nvSpPr>
          <p:cNvPr id="1925" name="Google Shape;1925;p71"/>
          <p:cNvSpPr txBox="1"/>
          <p:nvPr/>
        </p:nvSpPr>
        <p:spPr>
          <a:xfrm>
            <a:off x="6582387" y="129412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Staatliches"/>
                <a:ea typeface="Staatliches"/>
                <a:cs typeface="Staatliches"/>
                <a:sym typeface="Staatliches"/>
              </a:rPr>
              <a:t>VENUS</a:t>
            </a:r>
            <a:endParaRPr sz="2400">
              <a:solidFill>
                <a:schemeClr val="accent1"/>
              </a:solidFill>
              <a:latin typeface="Staatliches"/>
              <a:ea typeface="Staatliches"/>
              <a:cs typeface="Staatliches"/>
              <a:sym typeface="Staatliches"/>
            </a:endParaRPr>
          </a:p>
        </p:txBody>
      </p:sp>
      <p:sp>
        <p:nvSpPr>
          <p:cNvPr id="1926" name="Google Shape;1926;p71"/>
          <p:cNvSpPr txBox="1"/>
          <p:nvPr/>
        </p:nvSpPr>
        <p:spPr>
          <a:xfrm>
            <a:off x="6582387" y="3015675"/>
            <a:ext cx="1743600" cy="58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aleway Medium"/>
                <a:ea typeface="Raleway Medium"/>
                <a:cs typeface="Raleway Medium"/>
                <a:sym typeface="Raleway Medium"/>
              </a:rPr>
              <a:t>Mars is actually a very cold place</a:t>
            </a:r>
            <a:endParaRPr>
              <a:solidFill>
                <a:srgbClr val="FFFFFF"/>
              </a:solidFill>
              <a:latin typeface="Raleway Medium"/>
              <a:ea typeface="Raleway Medium"/>
              <a:cs typeface="Raleway Medium"/>
              <a:sym typeface="Raleway Medium"/>
            </a:endParaRPr>
          </a:p>
        </p:txBody>
      </p:sp>
      <p:sp>
        <p:nvSpPr>
          <p:cNvPr id="1927" name="Google Shape;1927;p71"/>
          <p:cNvSpPr txBox="1"/>
          <p:nvPr/>
        </p:nvSpPr>
        <p:spPr>
          <a:xfrm>
            <a:off x="6582387" y="2582775"/>
            <a:ext cx="17436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Staatliches"/>
                <a:ea typeface="Staatliches"/>
                <a:cs typeface="Staatliches"/>
                <a:sym typeface="Staatliches"/>
              </a:rPr>
              <a:t>MARS</a:t>
            </a:r>
            <a:endParaRPr sz="2400">
              <a:solidFill>
                <a:schemeClr val="lt2"/>
              </a:solidFill>
              <a:latin typeface="Staatliches"/>
              <a:ea typeface="Staatliches"/>
              <a:cs typeface="Staatliches"/>
              <a:sym typeface="Staatliches"/>
            </a:endParaRPr>
          </a:p>
        </p:txBody>
      </p:sp>
      <p:sp>
        <p:nvSpPr>
          <p:cNvPr id="1928" name="Google Shape;1928;p71"/>
          <p:cNvSpPr/>
          <p:nvPr/>
        </p:nvSpPr>
        <p:spPr>
          <a:xfrm rot="10800000" flipH="1">
            <a:off x="7956257" y="476025"/>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grpSp>
        <p:nvGrpSpPr>
          <p:cNvPr id="1933" name="Google Shape;1933;p72"/>
          <p:cNvGrpSpPr/>
          <p:nvPr/>
        </p:nvGrpSpPr>
        <p:grpSpPr>
          <a:xfrm>
            <a:off x="1388625" y="920663"/>
            <a:ext cx="6542963" cy="3234400"/>
            <a:chOff x="1388625" y="920663"/>
            <a:chExt cx="6542963" cy="3234400"/>
          </a:xfrm>
        </p:grpSpPr>
        <p:sp>
          <p:nvSpPr>
            <p:cNvPr id="1934" name="Google Shape;1934;p72"/>
            <p:cNvSpPr/>
            <p:nvPr/>
          </p:nvSpPr>
          <p:spPr>
            <a:xfrm flipH="1">
              <a:off x="6237013" y="40779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2"/>
            <p:cNvSpPr/>
            <p:nvPr/>
          </p:nvSpPr>
          <p:spPr>
            <a:xfrm flipH="1">
              <a:off x="7838838" y="3478163"/>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2"/>
            <p:cNvSpPr/>
            <p:nvPr/>
          </p:nvSpPr>
          <p:spPr>
            <a:xfrm rot="3363626">
              <a:off x="6914394" y="114157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2"/>
            <p:cNvSpPr/>
            <p:nvPr/>
          </p:nvSpPr>
          <p:spPr>
            <a:xfrm flipH="1">
              <a:off x="4396788" y="92066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2"/>
            <p:cNvSpPr/>
            <p:nvPr/>
          </p:nvSpPr>
          <p:spPr>
            <a:xfrm flipH="1">
              <a:off x="2383625" y="92408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2"/>
            <p:cNvSpPr/>
            <p:nvPr/>
          </p:nvSpPr>
          <p:spPr>
            <a:xfrm flipH="1">
              <a:off x="1388625" y="1901600"/>
              <a:ext cx="109450" cy="122375"/>
            </a:xfrm>
            <a:custGeom>
              <a:avLst/>
              <a:gdLst/>
              <a:ahLst/>
              <a:cxnLst/>
              <a:rect l="l" t="t" r="r" b="b"/>
              <a:pathLst>
                <a:path w="4378" h="4895" extrusionOk="0">
                  <a:moveTo>
                    <a:pt x="3131" y="1"/>
                  </a:moveTo>
                  <a:lnTo>
                    <a:pt x="0" y="3892"/>
                  </a:lnTo>
                  <a:lnTo>
                    <a:pt x="1246" y="4895"/>
                  </a:lnTo>
                  <a:lnTo>
                    <a:pt x="4377" y="1004"/>
                  </a:lnTo>
                  <a:lnTo>
                    <a:pt x="3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2"/>
            <p:cNvSpPr/>
            <p:nvPr/>
          </p:nvSpPr>
          <p:spPr>
            <a:xfrm flipH="1">
              <a:off x="1882788" y="4071438"/>
              <a:ext cx="83625" cy="83625"/>
            </a:xfrm>
            <a:custGeom>
              <a:avLst/>
              <a:gdLst/>
              <a:ahLst/>
              <a:cxnLst/>
              <a:rect l="l" t="t" r="r" b="b"/>
              <a:pathLst>
                <a:path w="3345" h="3345" extrusionOk="0">
                  <a:moveTo>
                    <a:pt x="1673" y="1"/>
                  </a:moveTo>
                  <a:cubicBezTo>
                    <a:pt x="761" y="1"/>
                    <a:pt x="1" y="761"/>
                    <a:pt x="1" y="1673"/>
                  </a:cubicBezTo>
                  <a:cubicBezTo>
                    <a:pt x="1" y="2585"/>
                    <a:pt x="761" y="3344"/>
                    <a:pt x="1673" y="3344"/>
                  </a:cubicBezTo>
                  <a:cubicBezTo>
                    <a:pt x="2584" y="3344"/>
                    <a:pt x="3344" y="2585"/>
                    <a:pt x="3344" y="1673"/>
                  </a:cubicBezTo>
                  <a:cubicBezTo>
                    <a:pt x="3344" y="761"/>
                    <a:pt x="2584" y="1"/>
                    <a:pt x="1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 name="Google Shape;1941;p72"/>
          <p:cNvSpPr txBox="1">
            <a:spLocks noGrp="1"/>
          </p:cNvSpPr>
          <p:nvPr>
            <p:ph type="title"/>
          </p:nvPr>
        </p:nvSpPr>
        <p:spPr>
          <a:xfrm>
            <a:off x="2241600" y="1552800"/>
            <a:ext cx="4660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campaign</a:t>
            </a:r>
            <a:endParaRPr/>
          </a:p>
        </p:txBody>
      </p:sp>
      <p:sp>
        <p:nvSpPr>
          <p:cNvPr id="1942" name="Google Shape;1942;p72"/>
          <p:cNvSpPr txBox="1">
            <a:spLocks noGrp="1"/>
          </p:cNvSpPr>
          <p:nvPr>
            <p:ph type="subTitle" idx="1"/>
          </p:nvPr>
        </p:nvSpPr>
        <p:spPr>
          <a:xfrm>
            <a:off x="2241600" y="2125500"/>
            <a:ext cx="4660800" cy="146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45"/>
          <p:cNvSpPr txBox="1">
            <a:spLocks noGrp="1"/>
          </p:cNvSpPr>
          <p:nvPr>
            <p:ph type="title"/>
          </p:nvPr>
        </p:nvSpPr>
        <p:spPr>
          <a:xfrm>
            <a:off x="713250"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features</a:t>
            </a:r>
            <a:endParaRPr dirty="0"/>
          </a:p>
        </p:txBody>
      </p:sp>
      <p:sp>
        <p:nvSpPr>
          <p:cNvPr id="1051" name="Google Shape;1051;p45"/>
          <p:cNvSpPr txBox="1">
            <a:spLocks noGrp="1"/>
          </p:cNvSpPr>
          <p:nvPr>
            <p:ph type="body" idx="1"/>
          </p:nvPr>
        </p:nvSpPr>
        <p:spPr>
          <a:xfrm>
            <a:off x="1099013" y="1385887"/>
            <a:ext cx="3365831" cy="34515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US" sz="2800" dirty="0">
                <a:solidFill>
                  <a:srgbClr val="F9F90F"/>
                </a:solidFill>
              </a:rPr>
              <a:t>Drag and drop</a:t>
            </a:r>
          </a:p>
          <a:p>
            <a:pPr marL="0" lvl="0" indent="0" algn="l" rtl="0">
              <a:spcBef>
                <a:spcPts val="0"/>
              </a:spcBef>
              <a:spcAft>
                <a:spcPts val="0"/>
              </a:spcAft>
              <a:buClr>
                <a:schemeClr val="dk1"/>
              </a:buClr>
              <a:buSzPts val="1100"/>
              <a:buFont typeface="Arial"/>
              <a:buNone/>
            </a:pPr>
            <a:r>
              <a:rPr lang="en-US" sz="2800" dirty="0">
                <a:solidFill>
                  <a:srgbClr val="F9F90F"/>
                </a:solidFill>
              </a:rPr>
              <a:t>Show table of data</a:t>
            </a:r>
          </a:p>
          <a:p>
            <a:pPr marL="0" lvl="0" indent="0" algn="l" rtl="0">
              <a:spcBef>
                <a:spcPts val="0"/>
              </a:spcBef>
              <a:spcAft>
                <a:spcPts val="0"/>
              </a:spcAft>
              <a:buClr>
                <a:schemeClr val="dk1"/>
              </a:buClr>
              <a:buSzPts val="1100"/>
              <a:buFont typeface="Arial"/>
              <a:buNone/>
            </a:pPr>
            <a:r>
              <a:rPr lang="en-US" sz="2800" dirty="0">
                <a:solidFill>
                  <a:srgbClr val="F9F90F"/>
                </a:solidFill>
              </a:rPr>
              <a:t>Create graph</a:t>
            </a:r>
          </a:p>
          <a:p>
            <a:pPr marL="0" lvl="0" indent="0" algn="l" rtl="0">
              <a:spcBef>
                <a:spcPts val="0"/>
              </a:spcBef>
              <a:spcAft>
                <a:spcPts val="0"/>
              </a:spcAft>
              <a:buClr>
                <a:schemeClr val="dk1"/>
              </a:buClr>
              <a:buSzPts val="1100"/>
              <a:buFont typeface="Arial"/>
              <a:buNone/>
            </a:pPr>
            <a:r>
              <a:rPr lang="en-US" sz="2800" dirty="0">
                <a:solidFill>
                  <a:schemeClr val="bg1"/>
                </a:solidFill>
              </a:rPr>
              <a:t>Add data to row </a:t>
            </a:r>
            <a:r>
              <a:rPr lang="en-US" sz="2800" dirty="0">
                <a:solidFill>
                  <a:srgbClr val="F9F90F"/>
                </a:solidFill>
              </a:rPr>
              <a:t>Add data to column</a:t>
            </a:r>
          </a:p>
          <a:p>
            <a:pPr marL="0" lvl="0" indent="0" algn="l" rtl="0">
              <a:spcBef>
                <a:spcPts val="0"/>
              </a:spcBef>
              <a:spcAft>
                <a:spcPts val="0"/>
              </a:spcAft>
              <a:buClr>
                <a:schemeClr val="dk1"/>
              </a:buClr>
              <a:buSzPts val="1100"/>
              <a:buFont typeface="Arial"/>
              <a:buNone/>
            </a:pPr>
            <a:endParaRPr lang="en-US" sz="2000" dirty="0"/>
          </a:p>
          <a:p>
            <a:pPr marL="0" lvl="0" indent="0" algn="l" rtl="0">
              <a:spcBef>
                <a:spcPts val="0"/>
              </a:spcBef>
              <a:spcAft>
                <a:spcPts val="0"/>
              </a:spcAft>
              <a:buClr>
                <a:schemeClr val="dk1"/>
              </a:buClr>
              <a:buSzPts val="1100"/>
              <a:buFont typeface="Arial"/>
              <a:buNone/>
            </a:pPr>
            <a:endParaRPr sz="2000" dirty="0"/>
          </a:p>
        </p:txBody>
      </p:sp>
      <p:sp>
        <p:nvSpPr>
          <p:cNvPr id="4" name="TextBox 3">
            <a:extLst>
              <a:ext uri="{FF2B5EF4-FFF2-40B4-BE49-F238E27FC236}">
                <a16:creationId xmlns:a16="http://schemas.microsoft.com/office/drawing/2014/main" id="{E3DF5EF0-B35E-4CE4-B1B8-77C98F57B73C}"/>
              </a:ext>
            </a:extLst>
          </p:cNvPr>
          <p:cNvSpPr txBox="1"/>
          <p:nvPr/>
        </p:nvSpPr>
        <p:spPr>
          <a:xfrm>
            <a:off x="4572000" y="1385887"/>
            <a:ext cx="4029075"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800" b="0" i="0" u="none" strike="noStrike" kern="0" cap="none" spc="0" normalizeH="0" baseline="0" noProof="0" dirty="0">
                <a:ln>
                  <a:noFill/>
                </a:ln>
                <a:solidFill>
                  <a:srgbClr val="FFFFFF"/>
                </a:solidFill>
                <a:effectLst/>
                <a:uLnTx/>
                <a:uFillTx/>
                <a:latin typeface="Raleway Medium"/>
                <a:sym typeface="Raleway Medium"/>
              </a:rPr>
              <a:t>Show any graph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800" b="0" i="0" u="none" strike="noStrike" kern="0" cap="none" spc="0" normalizeH="0" baseline="0" noProof="0" dirty="0">
                <a:ln>
                  <a:noFill/>
                </a:ln>
                <a:solidFill>
                  <a:schemeClr val="bg1"/>
                </a:solidFill>
                <a:effectLst/>
                <a:uLnTx/>
                <a:uFillTx/>
                <a:latin typeface="Raleway Medium"/>
                <a:sym typeface="Raleway Medium"/>
              </a:rPr>
              <a:t>Sort data</a:t>
            </a:r>
            <a:endParaRPr kumimoji="0" lang="th-TH" sz="2800" b="0" i="0" u="none" strike="noStrike" kern="0" cap="none" spc="0" normalizeH="0" baseline="0" noProof="0" dirty="0">
              <a:ln>
                <a:noFill/>
              </a:ln>
              <a:solidFill>
                <a:schemeClr val="bg1"/>
              </a:solidFill>
              <a:effectLst/>
              <a:uLnTx/>
              <a:uFillTx/>
              <a:latin typeface="Raleway Medium"/>
              <a:sym typeface="Raleway Mediu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800" b="0" i="0" u="none" strike="noStrike" kern="0" cap="none" spc="0" normalizeH="0" baseline="0" noProof="0" dirty="0">
                <a:ln>
                  <a:noFill/>
                </a:ln>
                <a:solidFill>
                  <a:srgbClr val="FFFFFF"/>
                </a:solidFill>
                <a:effectLst/>
                <a:uLnTx/>
                <a:uFillTx/>
                <a:latin typeface="Raleway Medium"/>
                <a:sym typeface="Raleway Medium"/>
              </a:rPr>
              <a:t>Classify data types</a:t>
            </a:r>
            <a:r>
              <a:rPr kumimoji="0" lang="th-TH" sz="2800" b="0" i="0" u="none" strike="noStrike" kern="0" cap="none" spc="0" normalizeH="0" baseline="0" noProof="0" dirty="0">
                <a:ln>
                  <a:noFill/>
                </a:ln>
                <a:solidFill>
                  <a:srgbClr val="FFFFFF"/>
                </a:solidFill>
                <a:effectLst/>
                <a:uLnTx/>
                <a:uFillTx/>
                <a:latin typeface="Raleway Medium"/>
                <a:sym typeface="Raleway Medium"/>
              </a:rPr>
              <a:t> </a:t>
            </a:r>
            <a:endParaRPr kumimoji="0" lang="en-US" sz="2800" b="0" i="0" u="none" strike="noStrike" kern="0" cap="none" spc="0" normalizeH="0" baseline="0" noProof="0" dirty="0">
              <a:ln>
                <a:noFill/>
              </a:ln>
              <a:solidFill>
                <a:srgbClr val="FFFFFF"/>
              </a:solidFill>
              <a:effectLst/>
              <a:uLnTx/>
              <a:uFillTx/>
              <a:latin typeface="Raleway Medium"/>
              <a:sym typeface="Raleway Mediu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800" b="0" i="0" u="none" strike="noStrike" kern="0" cap="none" spc="0" normalizeH="0" baseline="0" noProof="0" dirty="0">
                <a:ln>
                  <a:noFill/>
                </a:ln>
                <a:solidFill>
                  <a:srgbClr val="FFFFFF"/>
                </a:solidFill>
                <a:effectLst/>
                <a:uLnTx/>
                <a:uFillTx/>
                <a:latin typeface="Raleway Medium"/>
                <a:sym typeface="Raleway Medium"/>
              </a:rPr>
              <a:t>Show types of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grpSp>
        <p:nvGrpSpPr>
          <p:cNvPr id="1947" name="Google Shape;1947;p73"/>
          <p:cNvGrpSpPr/>
          <p:nvPr/>
        </p:nvGrpSpPr>
        <p:grpSpPr>
          <a:xfrm>
            <a:off x="1554276" y="1194300"/>
            <a:ext cx="6304531" cy="3327563"/>
            <a:chOff x="1554276" y="1194300"/>
            <a:chExt cx="6304531" cy="3327563"/>
          </a:xfrm>
        </p:grpSpPr>
        <p:sp>
          <p:nvSpPr>
            <p:cNvPr id="1948" name="Google Shape;1948;p73"/>
            <p:cNvSpPr/>
            <p:nvPr/>
          </p:nvSpPr>
          <p:spPr>
            <a:xfrm rot="10800000" flipH="1">
              <a:off x="1704395" y="4439013"/>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3"/>
            <p:cNvSpPr/>
            <p:nvPr/>
          </p:nvSpPr>
          <p:spPr>
            <a:xfrm rot="10800000" flipH="1">
              <a:off x="7341270" y="4367575"/>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3"/>
            <p:cNvSpPr/>
            <p:nvPr/>
          </p:nvSpPr>
          <p:spPr>
            <a:xfrm rot="10800000" flipH="1">
              <a:off x="5143420" y="11943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3"/>
            <p:cNvSpPr/>
            <p:nvPr/>
          </p:nvSpPr>
          <p:spPr>
            <a:xfrm rot="3363626">
              <a:off x="1623526" y="166562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3"/>
            <p:cNvSpPr/>
            <p:nvPr/>
          </p:nvSpPr>
          <p:spPr>
            <a:xfrm rot="10800000" flipH="1">
              <a:off x="7706032" y="140146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73"/>
          <p:cNvSpPr txBox="1">
            <a:spLocks noGrp="1"/>
          </p:cNvSpPr>
          <p:nvPr>
            <p:ph type="subTitle" idx="1"/>
          </p:nvPr>
        </p:nvSpPr>
        <p:spPr>
          <a:xfrm>
            <a:off x="3508587" y="1567675"/>
            <a:ext cx="49221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the topic</a:t>
            </a:r>
            <a:endParaRPr/>
          </a:p>
        </p:txBody>
      </p:sp>
      <p:sp>
        <p:nvSpPr>
          <p:cNvPr id="1954" name="Google Shape;1954;p73"/>
          <p:cNvSpPr txBox="1">
            <a:spLocks noGrp="1"/>
          </p:cNvSpPr>
          <p:nvPr>
            <p:ph type="subTitle" idx="2"/>
          </p:nvPr>
        </p:nvSpPr>
        <p:spPr>
          <a:xfrm>
            <a:off x="3508625" y="1942525"/>
            <a:ext cx="4922100" cy="227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p:txBody>
      </p:sp>
      <p:sp>
        <p:nvSpPr>
          <p:cNvPr id="1955" name="Google Shape;1955;p7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 more about advertising</a:t>
            </a:r>
            <a:endParaRPr/>
          </a:p>
        </p:txBody>
      </p:sp>
      <p:grpSp>
        <p:nvGrpSpPr>
          <p:cNvPr id="1956" name="Google Shape;1956;p73"/>
          <p:cNvGrpSpPr/>
          <p:nvPr/>
        </p:nvGrpSpPr>
        <p:grpSpPr>
          <a:xfrm>
            <a:off x="1407015" y="2256959"/>
            <a:ext cx="1284805" cy="1480839"/>
            <a:chOff x="4745225" y="371175"/>
            <a:chExt cx="1329475" cy="1532325"/>
          </a:xfrm>
        </p:grpSpPr>
        <p:sp>
          <p:nvSpPr>
            <p:cNvPr id="1957" name="Google Shape;1957;p73"/>
            <p:cNvSpPr/>
            <p:nvPr/>
          </p:nvSpPr>
          <p:spPr>
            <a:xfrm>
              <a:off x="4745225" y="1604100"/>
              <a:ext cx="1197550" cy="299400"/>
            </a:xfrm>
            <a:custGeom>
              <a:avLst/>
              <a:gdLst/>
              <a:ahLst/>
              <a:cxnLst/>
              <a:rect l="l" t="t" r="r" b="b"/>
              <a:pathLst>
                <a:path w="47902" h="11976" extrusionOk="0">
                  <a:moveTo>
                    <a:pt x="23951" y="0"/>
                  </a:moveTo>
                  <a:cubicBezTo>
                    <a:pt x="20015" y="0"/>
                    <a:pt x="16279" y="234"/>
                    <a:pt x="12976" y="667"/>
                  </a:cubicBezTo>
                  <a:cubicBezTo>
                    <a:pt x="5271" y="1635"/>
                    <a:pt x="1" y="3669"/>
                    <a:pt x="1" y="5971"/>
                  </a:cubicBezTo>
                  <a:cubicBezTo>
                    <a:pt x="1" y="8073"/>
                    <a:pt x="4270" y="9907"/>
                    <a:pt x="10708" y="10975"/>
                  </a:cubicBezTo>
                  <a:cubicBezTo>
                    <a:pt x="14511" y="11608"/>
                    <a:pt x="19047" y="11975"/>
                    <a:pt x="23951" y="11975"/>
                  </a:cubicBezTo>
                  <a:cubicBezTo>
                    <a:pt x="29788" y="11975"/>
                    <a:pt x="35126" y="11475"/>
                    <a:pt x="39262" y="10608"/>
                  </a:cubicBezTo>
                  <a:cubicBezTo>
                    <a:pt x="44566" y="9507"/>
                    <a:pt x="47901" y="7839"/>
                    <a:pt x="47901" y="5971"/>
                  </a:cubicBezTo>
                  <a:cubicBezTo>
                    <a:pt x="47901" y="4303"/>
                    <a:pt x="45133" y="2769"/>
                    <a:pt x="40663" y="1668"/>
                  </a:cubicBezTo>
                  <a:cubicBezTo>
                    <a:pt x="36326" y="634"/>
                    <a:pt x="30456" y="0"/>
                    <a:pt x="23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3"/>
            <p:cNvSpPr/>
            <p:nvPr/>
          </p:nvSpPr>
          <p:spPr>
            <a:xfrm>
              <a:off x="5012925" y="542625"/>
              <a:ext cx="920600" cy="1360875"/>
            </a:xfrm>
            <a:custGeom>
              <a:avLst/>
              <a:gdLst/>
              <a:ahLst/>
              <a:cxnLst/>
              <a:rect l="l" t="t" r="r" b="b"/>
              <a:pathLst>
                <a:path w="36824" h="54435" extrusionOk="0">
                  <a:moveTo>
                    <a:pt x="21948" y="0"/>
                  </a:moveTo>
                  <a:cubicBezTo>
                    <a:pt x="16296" y="0"/>
                    <a:pt x="10718" y="2921"/>
                    <a:pt x="9474" y="8768"/>
                  </a:cubicBezTo>
                  <a:cubicBezTo>
                    <a:pt x="7872" y="16174"/>
                    <a:pt x="5004" y="30684"/>
                    <a:pt x="2268" y="43126"/>
                  </a:cubicBezTo>
                  <a:cubicBezTo>
                    <a:pt x="1334" y="47363"/>
                    <a:pt x="534" y="51032"/>
                    <a:pt x="0" y="53434"/>
                  </a:cubicBezTo>
                  <a:cubicBezTo>
                    <a:pt x="3803" y="54067"/>
                    <a:pt x="8339" y="54434"/>
                    <a:pt x="13243" y="54434"/>
                  </a:cubicBezTo>
                  <a:cubicBezTo>
                    <a:pt x="19080" y="54434"/>
                    <a:pt x="24418" y="53934"/>
                    <a:pt x="28554" y="53067"/>
                  </a:cubicBezTo>
                  <a:cubicBezTo>
                    <a:pt x="28887" y="51099"/>
                    <a:pt x="29388" y="47930"/>
                    <a:pt x="29955" y="44127"/>
                  </a:cubicBezTo>
                  <a:cubicBezTo>
                    <a:pt x="31289" y="35454"/>
                    <a:pt x="33424" y="23379"/>
                    <a:pt x="34992" y="14906"/>
                  </a:cubicBezTo>
                  <a:cubicBezTo>
                    <a:pt x="36824" y="4973"/>
                    <a:pt x="29322" y="0"/>
                    <a:pt x="21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3"/>
            <p:cNvSpPr/>
            <p:nvPr/>
          </p:nvSpPr>
          <p:spPr>
            <a:xfrm>
              <a:off x="5300625" y="844700"/>
              <a:ext cx="168475" cy="130500"/>
            </a:xfrm>
            <a:custGeom>
              <a:avLst/>
              <a:gdLst/>
              <a:ahLst/>
              <a:cxnLst/>
              <a:rect l="l" t="t" r="r" b="b"/>
              <a:pathLst>
                <a:path w="6739" h="5220" extrusionOk="0">
                  <a:moveTo>
                    <a:pt x="5495" y="1"/>
                  </a:moveTo>
                  <a:cubicBezTo>
                    <a:pt x="5269" y="1"/>
                    <a:pt x="5040" y="73"/>
                    <a:pt x="4837" y="221"/>
                  </a:cubicBezTo>
                  <a:lnTo>
                    <a:pt x="601" y="3223"/>
                  </a:lnTo>
                  <a:cubicBezTo>
                    <a:pt x="100" y="3590"/>
                    <a:pt x="0" y="4257"/>
                    <a:pt x="367" y="4758"/>
                  </a:cubicBezTo>
                  <a:cubicBezTo>
                    <a:pt x="571" y="5063"/>
                    <a:pt x="910" y="5219"/>
                    <a:pt x="1250" y="5219"/>
                  </a:cubicBezTo>
                  <a:cubicBezTo>
                    <a:pt x="1468" y="5219"/>
                    <a:pt x="1686" y="5155"/>
                    <a:pt x="1868" y="5025"/>
                  </a:cubicBezTo>
                  <a:lnTo>
                    <a:pt x="6105" y="1989"/>
                  </a:lnTo>
                  <a:cubicBezTo>
                    <a:pt x="6605" y="1656"/>
                    <a:pt x="6739" y="955"/>
                    <a:pt x="6372" y="455"/>
                  </a:cubicBezTo>
                  <a:cubicBezTo>
                    <a:pt x="6153" y="157"/>
                    <a:pt x="5828" y="1"/>
                    <a:pt x="5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3"/>
            <p:cNvSpPr/>
            <p:nvPr/>
          </p:nvSpPr>
          <p:spPr>
            <a:xfrm>
              <a:off x="5314800" y="829100"/>
              <a:ext cx="139300" cy="161925"/>
            </a:xfrm>
            <a:custGeom>
              <a:avLst/>
              <a:gdLst/>
              <a:ahLst/>
              <a:cxnLst/>
              <a:rect l="l" t="t" r="r" b="b"/>
              <a:pathLst>
                <a:path w="5572" h="6477" extrusionOk="0">
                  <a:moveTo>
                    <a:pt x="1315" y="1"/>
                  </a:moveTo>
                  <a:cubicBezTo>
                    <a:pt x="1091" y="1"/>
                    <a:pt x="864" y="67"/>
                    <a:pt x="668" y="211"/>
                  </a:cubicBezTo>
                  <a:lnTo>
                    <a:pt x="601" y="245"/>
                  </a:lnTo>
                  <a:cubicBezTo>
                    <a:pt x="134" y="612"/>
                    <a:pt x="0" y="1279"/>
                    <a:pt x="367" y="1779"/>
                  </a:cubicBezTo>
                  <a:lnTo>
                    <a:pt x="3370" y="6016"/>
                  </a:lnTo>
                  <a:cubicBezTo>
                    <a:pt x="3593" y="6321"/>
                    <a:pt x="3928" y="6477"/>
                    <a:pt x="4269" y="6477"/>
                  </a:cubicBezTo>
                  <a:cubicBezTo>
                    <a:pt x="4488" y="6477"/>
                    <a:pt x="4709" y="6413"/>
                    <a:pt x="4904" y="6282"/>
                  </a:cubicBezTo>
                  <a:lnTo>
                    <a:pt x="4971" y="6216"/>
                  </a:lnTo>
                  <a:cubicBezTo>
                    <a:pt x="5471" y="5882"/>
                    <a:pt x="5571" y="5182"/>
                    <a:pt x="5238" y="4681"/>
                  </a:cubicBezTo>
                  <a:lnTo>
                    <a:pt x="2202" y="445"/>
                  </a:lnTo>
                  <a:cubicBezTo>
                    <a:pt x="1999" y="161"/>
                    <a:pt x="1661" y="1"/>
                    <a:pt x="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3"/>
            <p:cNvSpPr/>
            <p:nvPr/>
          </p:nvSpPr>
          <p:spPr>
            <a:xfrm>
              <a:off x="5576650" y="887525"/>
              <a:ext cx="168475" cy="130550"/>
            </a:xfrm>
            <a:custGeom>
              <a:avLst/>
              <a:gdLst/>
              <a:ahLst/>
              <a:cxnLst/>
              <a:rect l="l" t="t" r="r" b="b"/>
              <a:pathLst>
                <a:path w="6739" h="5222" extrusionOk="0">
                  <a:moveTo>
                    <a:pt x="5482" y="0"/>
                  </a:moveTo>
                  <a:cubicBezTo>
                    <a:pt x="5267" y="0"/>
                    <a:pt x="5051" y="68"/>
                    <a:pt x="4871" y="209"/>
                  </a:cubicBezTo>
                  <a:lnTo>
                    <a:pt x="634" y="3212"/>
                  </a:lnTo>
                  <a:cubicBezTo>
                    <a:pt x="134" y="3578"/>
                    <a:pt x="1" y="4279"/>
                    <a:pt x="368" y="4746"/>
                  </a:cubicBezTo>
                  <a:cubicBezTo>
                    <a:pt x="593" y="5053"/>
                    <a:pt x="931" y="5222"/>
                    <a:pt x="1274" y="5222"/>
                  </a:cubicBezTo>
                  <a:cubicBezTo>
                    <a:pt x="1490" y="5222"/>
                    <a:pt x="1709" y="5155"/>
                    <a:pt x="1902" y="5013"/>
                  </a:cubicBezTo>
                  <a:lnTo>
                    <a:pt x="6138" y="1977"/>
                  </a:lnTo>
                  <a:cubicBezTo>
                    <a:pt x="6639" y="1644"/>
                    <a:pt x="6739" y="943"/>
                    <a:pt x="6372" y="476"/>
                  </a:cubicBezTo>
                  <a:cubicBezTo>
                    <a:pt x="6167" y="169"/>
                    <a:pt x="5825"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3"/>
            <p:cNvSpPr/>
            <p:nvPr/>
          </p:nvSpPr>
          <p:spPr>
            <a:xfrm>
              <a:off x="5591675" y="871675"/>
              <a:ext cx="139275" cy="162250"/>
            </a:xfrm>
            <a:custGeom>
              <a:avLst/>
              <a:gdLst/>
              <a:ahLst/>
              <a:cxnLst/>
              <a:rect l="l" t="t" r="r" b="b"/>
              <a:pathLst>
                <a:path w="5571" h="6490" extrusionOk="0">
                  <a:moveTo>
                    <a:pt x="1295" y="1"/>
                  </a:moveTo>
                  <a:cubicBezTo>
                    <a:pt x="1079" y="1"/>
                    <a:pt x="861" y="68"/>
                    <a:pt x="667" y="210"/>
                  </a:cubicBezTo>
                  <a:lnTo>
                    <a:pt x="600" y="276"/>
                  </a:lnTo>
                  <a:cubicBezTo>
                    <a:pt x="100" y="610"/>
                    <a:pt x="0" y="1310"/>
                    <a:pt x="334" y="1777"/>
                  </a:cubicBezTo>
                  <a:lnTo>
                    <a:pt x="3369" y="6014"/>
                  </a:lnTo>
                  <a:cubicBezTo>
                    <a:pt x="3574" y="6321"/>
                    <a:pt x="3916" y="6490"/>
                    <a:pt x="4266" y="6490"/>
                  </a:cubicBezTo>
                  <a:cubicBezTo>
                    <a:pt x="4487" y="6490"/>
                    <a:pt x="4710" y="6422"/>
                    <a:pt x="4904" y="6281"/>
                  </a:cubicBezTo>
                  <a:lnTo>
                    <a:pt x="4970" y="6214"/>
                  </a:lnTo>
                  <a:cubicBezTo>
                    <a:pt x="5437" y="5880"/>
                    <a:pt x="5571" y="5180"/>
                    <a:pt x="5204" y="4713"/>
                  </a:cubicBezTo>
                  <a:lnTo>
                    <a:pt x="2202" y="476"/>
                  </a:lnTo>
                  <a:cubicBezTo>
                    <a:pt x="1977" y="170"/>
                    <a:pt x="1639"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3"/>
            <p:cNvSpPr/>
            <p:nvPr/>
          </p:nvSpPr>
          <p:spPr>
            <a:xfrm>
              <a:off x="5220575" y="1045450"/>
              <a:ext cx="537900" cy="234375"/>
            </a:xfrm>
            <a:custGeom>
              <a:avLst/>
              <a:gdLst/>
              <a:ahLst/>
              <a:cxnLst/>
              <a:rect l="l" t="t" r="r" b="b"/>
              <a:pathLst>
                <a:path w="21516" h="9375" extrusionOk="0">
                  <a:moveTo>
                    <a:pt x="2212" y="1"/>
                  </a:moveTo>
                  <a:cubicBezTo>
                    <a:pt x="1954" y="1"/>
                    <a:pt x="1690" y="53"/>
                    <a:pt x="1434" y="164"/>
                  </a:cubicBezTo>
                  <a:cubicBezTo>
                    <a:pt x="467" y="564"/>
                    <a:pt x="0" y="1698"/>
                    <a:pt x="400" y="2699"/>
                  </a:cubicBezTo>
                  <a:cubicBezTo>
                    <a:pt x="500" y="2932"/>
                    <a:pt x="2902" y="8369"/>
                    <a:pt x="9807" y="9237"/>
                  </a:cubicBezTo>
                  <a:cubicBezTo>
                    <a:pt x="10274" y="9303"/>
                    <a:pt x="10741" y="9337"/>
                    <a:pt x="11208" y="9370"/>
                  </a:cubicBezTo>
                  <a:cubicBezTo>
                    <a:pt x="11325" y="9373"/>
                    <a:pt x="11440" y="9375"/>
                    <a:pt x="11555" y="9375"/>
                  </a:cubicBezTo>
                  <a:cubicBezTo>
                    <a:pt x="17694" y="9375"/>
                    <a:pt x="20751" y="5063"/>
                    <a:pt x="20882" y="4867"/>
                  </a:cubicBezTo>
                  <a:cubicBezTo>
                    <a:pt x="21515" y="4000"/>
                    <a:pt x="21282" y="2765"/>
                    <a:pt x="20415" y="2165"/>
                  </a:cubicBezTo>
                  <a:cubicBezTo>
                    <a:pt x="20066" y="1932"/>
                    <a:pt x="19672" y="1820"/>
                    <a:pt x="19285" y="1820"/>
                  </a:cubicBezTo>
                  <a:cubicBezTo>
                    <a:pt x="18674" y="1820"/>
                    <a:pt x="18081" y="2101"/>
                    <a:pt x="17713" y="2632"/>
                  </a:cubicBezTo>
                  <a:cubicBezTo>
                    <a:pt x="17622" y="2754"/>
                    <a:pt x="15617" y="5482"/>
                    <a:pt x="11522" y="5482"/>
                  </a:cubicBezTo>
                  <a:cubicBezTo>
                    <a:pt x="11125" y="5482"/>
                    <a:pt x="10710" y="5457"/>
                    <a:pt x="10274" y="5401"/>
                  </a:cubicBezTo>
                  <a:cubicBezTo>
                    <a:pt x="5671" y="4800"/>
                    <a:pt x="4070" y="1331"/>
                    <a:pt x="3970" y="1164"/>
                  </a:cubicBezTo>
                  <a:cubicBezTo>
                    <a:pt x="3672" y="444"/>
                    <a:pt x="2966" y="1"/>
                    <a:pt x="2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3"/>
            <p:cNvSpPr/>
            <p:nvPr/>
          </p:nvSpPr>
          <p:spPr>
            <a:xfrm>
              <a:off x="5254750" y="1075450"/>
              <a:ext cx="469525" cy="174325"/>
            </a:xfrm>
            <a:custGeom>
              <a:avLst/>
              <a:gdLst/>
              <a:ahLst/>
              <a:cxnLst/>
              <a:rect l="l" t="t" r="r" b="b"/>
              <a:pathLst>
                <a:path w="18781" h="6973" extrusionOk="0">
                  <a:moveTo>
                    <a:pt x="848" y="0"/>
                  </a:moveTo>
                  <a:cubicBezTo>
                    <a:pt x="745" y="0"/>
                    <a:pt x="639" y="21"/>
                    <a:pt x="534" y="64"/>
                  </a:cubicBezTo>
                  <a:cubicBezTo>
                    <a:pt x="168" y="231"/>
                    <a:pt x="1" y="665"/>
                    <a:pt x="134" y="1032"/>
                  </a:cubicBezTo>
                  <a:cubicBezTo>
                    <a:pt x="234" y="1232"/>
                    <a:pt x="2336" y="6069"/>
                    <a:pt x="8574" y="6869"/>
                  </a:cubicBezTo>
                  <a:cubicBezTo>
                    <a:pt x="9041" y="6936"/>
                    <a:pt x="9474" y="6969"/>
                    <a:pt x="9874" y="6969"/>
                  </a:cubicBezTo>
                  <a:cubicBezTo>
                    <a:pt x="9970" y="6972"/>
                    <a:pt x="10065" y="6973"/>
                    <a:pt x="10159" y="6973"/>
                  </a:cubicBezTo>
                  <a:cubicBezTo>
                    <a:pt x="15705" y="6973"/>
                    <a:pt x="18416" y="3164"/>
                    <a:pt x="18547" y="3000"/>
                  </a:cubicBezTo>
                  <a:cubicBezTo>
                    <a:pt x="18781" y="2666"/>
                    <a:pt x="18681" y="2199"/>
                    <a:pt x="18347" y="1966"/>
                  </a:cubicBezTo>
                  <a:cubicBezTo>
                    <a:pt x="18215" y="1873"/>
                    <a:pt x="18061" y="1827"/>
                    <a:pt x="17909" y="1827"/>
                  </a:cubicBezTo>
                  <a:cubicBezTo>
                    <a:pt x="17679" y="1827"/>
                    <a:pt x="17454" y="1932"/>
                    <a:pt x="17313" y="2133"/>
                  </a:cubicBezTo>
                  <a:cubicBezTo>
                    <a:pt x="17221" y="2285"/>
                    <a:pt x="14892" y="5488"/>
                    <a:pt x="10144" y="5488"/>
                  </a:cubicBezTo>
                  <a:cubicBezTo>
                    <a:pt x="9708" y="5488"/>
                    <a:pt x="9251" y="5460"/>
                    <a:pt x="8774" y="5402"/>
                  </a:cubicBezTo>
                  <a:cubicBezTo>
                    <a:pt x="3403" y="4701"/>
                    <a:pt x="1602" y="631"/>
                    <a:pt x="1502" y="465"/>
                  </a:cubicBezTo>
                  <a:cubicBezTo>
                    <a:pt x="1403" y="168"/>
                    <a:pt x="1140"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3"/>
            <p:cNvSpPr/>
            <p:nvPr/>
          </p:nvSpPr>
          <p:spPr>
            <a:xfrm>
              <a:off x="5676725" y="371175"/>
              <a:ext cx="397975" cy="382325"/>
            </a:xfrm>
            <a:custGeom>
              <a:avLst/>
              <a:gdLst/>
              <a:ahLst/>
              <a:cxnLst/>
              <a:rect l="l" t="t" r="r" b="b"/>
              <a:pathLst>
                <a:path w="15919" h="15293" extrusionOk="0">
                  <a:moveTo>
                    <a:pt x="5620" y="0"/>
                  </a:moveTo>
                  <a:cubicBezTo>
                    <a:pt x="5571" y="0"/>
                    <a:pt x="5522" y="16"/>
                    <a:pt x="5471" y="49"/>
                  </a:cubicBezTo>
                  <a:lnTo>
                    <a:pt x="0" y="8588"/>
                  </a:lnTo>
                  <a:lnTo>
                    <a:pt x="7039" y="15293"/>
                  </a:lnTo>
                  <a:lnTo>
                    <a:pt x="15879" y="10623"/>
                  </a:lnTo>
                  <a:cubicBezTo>
                    <a:pt x="15919" y="10082"/>
                    <a:pt x="13917" y="9974"/>
                    <a:pt x="12310" y="9974"/>
                  </a:cubicBezTo>
                  <a:cubicBezTo>
                    <a:pt x="11238" y="9974"/>
                    <a:pt x="10341" y="10022"/>
                    <a:pt x="10341" y="10022"/>
                  </a:cubicBezTo>
                  <a:cubicBezTo>
                    <a:pt x="10341" y="10022"/>
                    <a:pt x="13677" y="4185"/>
                    <a:pt x="12943" y="3418"/>
                  </a:cubicBezTo>
                  <a:cubicBezTo>
                    <a:pt x="12865" y="3336"/>
                    <a:pt x="12739" y="3300"/>
                    <a:pt x="12576" y="3300"/>
                  </a:cubicBezTo>
                  <a:cubicBezTo>
                    <a:pt x="11198" y="3300"/>
                    <a:pt x="7172" y="5886"/>
                    <a:pt x="7172" y="5886"/>
                  </a:cubicBezTo>
                  <a:cubicBezTo>
                    <a:pt x="7172" y="5886"/>
                    <a:pt x="6569"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3"/>
            <p:cNvSpPr/>
            <p:nvPr/>
          </p:nvSpPr>
          <p:spPr>
            <a:xfrm>
              <a:off x="5790150" y="565025"/>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5" y="3669"/>
                    <a:pt x="3669" y="2835"/>
                    <a:pt x="3669" y="1835"/>
                  </a:cubicBezTo>
                  <a:cubicBezTo>
                    <a:pt x="3669" y="834"/>
                    <a:pt x="2835"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grpSp>
        <p:nvGrpSpPr>
          <p:cNvPr id="1971" name="Google Shape;1971;p74"/>
          <p:cNvGrpSpPr/>
          <p:nvPr/>
        </p:nvGrpSpPr>
        <p:grpSpPr>
          <a:xfrm>
            <a:off x="1023564" y="917463"/>
            <a:ext cx="5886080" cy="3489813"/>
            <a:chOff x="1023564" y="917463"/>
            <a:chExt cx="5886080" cy="3489813"/>
          </a:xfrm>
        </p:grpSpPr>
        <p:sp>
          <p:nvSpPr>
            <p:cNvPr id="1972" name="Google Shape;1972;p74"/>
            <p:cNvSpPr/>
            <p:nvPr/>
          </p:nvSpPr>
          <p:spPr>
            <a:xfrm rot="10800000">
              <a:off x="6778919" y="4324425"/>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rot="10800000">
              <a:off x="2695694" y="4082500"/>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rot="10800000">
              <a:off x="4440507" y="100812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rot="10800000">
              <a:off x="2365844" y="9174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rot="3363626">
              <a:off x="1092813" y="160976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7" name="Google Shape;1977;p74"/>
          <p:cNvSpPr txBox="1">
            <a:spLocks noGrp="1"/>
          </p:cNvSpPr>
          <p:nvPr>
            <p:ph type="title"/>
          </p:nvPr>
        </p:nvSpPr>
        <p:spPr>
          <a:xfrm>
            <a:off x="1479955" y="1532800"/>
            <a:ext cx="2718000" cy="103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Mockup</a:t>
            </a:r>
            <a:endParaRPr/>
          </a:p>
        </p:txBody>
      </p:sp>
      <p:sp>
        <p:nvSpPr>
          <p:cNvPr id="1978" name="Google Shape;1978;p74"/>
          <p:cNvSpPr txBox="1">
            <a:spLocks noGrp="1"/>
          </p:cNvSpPr>
          <p:nvPr>
            <p:ph type="subTitle" idx="1"/>
          </p:nvPr>
        </p:nvSpPr>
        <p:spPr>
          <a:xfrm>
            <a:off x="1479960" y="2571750"/>
            <a:ext cx="2718000" cy="103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979" name="Google Shape;1979;p74"/>
          <p:cNvGrpSpPr/>
          <p:nvPr/>
        </p:nvGrpSpPr>
        <p:grpSpPr>
          <a:xfrm>
            <a:off x="4883865" y="1347562"/>
            <a:ext cx="2780180" cy="2448377"/>
            <a:chOff x="4718492" y="1227233"/>
            <a:chExt cx="3053465" cy="2689047"/>
          </a:xfrm>
        </p:grpSpPr>
        <p:sp>
          <p:nvSpPr>
            <p:cNvPr id="1980" name="Google Shape;1980;p74"/>
            <p:cNvSpPr/>
            <p:nvPr/>
          </p:nvSpPr>
          <p:spPr>
            <a:xfrm>
              <a:off x="4718492" y="1227233"/>
              <a:ext cx="3052602" cy="1923372"/>
            </a:xfrm>
            <a:custGeom>
              <a:avLst/>
              <a:gdLst/>
              <a:ahLst/>
              <a:cxnLst/>
              <a:rect l="l" t="t" r="r" b="b"/>
              <a:pathLst>
                <a:path w="74259" h="46786" extrusionOk="0">
                  <a:moveTo>
                    <a:pt x="1863" y="0"/>
                  </a:moveTo>
                  <a:cubicBezTo>
                    <a:pt x="838" y="0"/>
                    <a:pt x="1" y="837"/>
                    <a:pt x="1" y="1863"/>
                  </a:cubicBezTo>
                  <a:lnTo>
                    <a:pt x="1" y="46786"/>
                  </a:lnTo>
                  <a:lnTo>
                    <a:pt x="74259" y="46786"/>
                  </a:lnTo>
                  <a:lnTo>
                    <a:pt x="74259" y="1863"/>
                  </a:lnTo>
                  <a:cubicBezTo>
                    <a:pt x="74259" y="837"/>
                    <a:pt x="73422" y="0"/>
                    <a:pt x="72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5792803" y="3390042"/>
              <a:ext cx="903173" cy="476559"/>
            </a:xfrm>
            <a:custGeom>
              <a:avLst/>
              <a:gdLst/>
              <a:ahLst/>
              <a:cxnLst/>
              <a:rect l="l" t="t" r="r" b="b"/>
              <a:pathLst>
                <a:path w="21971" h="9626" extrusionOk="0">
                  <a:moveTo>
                    <a:pt x="2365" y="1"/>
                  </a:moveTo>
                  <a:cubicBezTo>
                    <a:pt x="1570" y="3223"/>
                    <a:pt x="795" y="6404"/>
                    <a:pt x="0" y="9626"/>
                  </a:cubicBezTo>
                  <a:lnTo>
                    <a:pt x="21970" y="9626"/>
                  </a:lnTo>
                  <a:cubicBezTo>
                    <a:pt x="21196" y="6404"/>
                    <a:pt x="20401" y="3223"/>
                    <a:pt x="1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5691306" y="3841418"/>
              <a:ext cx="1107847" cy="74861"/>
            </a:xfrm>
            <a:custGeom>
              <a:avLst/>
              <a:gdLst/>
              <a:ahLst/>
              <a:cxnLst/>
              <a:rect l="l" t="t" r="r" b="b"/>
              <a:pathLst>
                <a:path w="26950" h="1821" extrusionOk="0">
                  <a:moveTo>
                    <a:pt x="1130" y="0"/>
                  </a:moveTo>
                  <a:cubicBezTo>
                    <a:pt x="503" y="0"/>
                    <a:pt x="0" y="586"/>
                    <a:pt x="0" y="1319"/>
                  </a:cubicBezTo>
                  <a:lnTo>
                    <a:pt x="0" y="1821"/>
                  </a:lnTo>
                  <a:lnTo>
                    <a:pt x="26950" y="1821"/>
                  </a:lnTo>
                  <a:lnTo>
                    <a:pt x="26950" y="1319"/>
                  </a:lnTo>
                  <a:cubicBezTo>
                    <a:pt x="26950" y="565"/>
                    <a:pt x="26427" y="0"/>
                    <a:pt x="2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4718492" y="3150595"/>
              <a:ext cx="3053465" cy="295088"/>
            </a:xfrm>
            <a:custGeom>
              <a:avLst/>
              <a:gdLst/>
              <a:ahLst/>
              <a:cxnLst/>
              <a:rect l="l" t="t" r="r" b="b"/>
              <a:pathLst>
                <a:path w="74280" h="7178" extrusionOk="0">
                  <a:moveTo>
                    <a:pt x="1" y="1"/>
                  </a:moveTo>
                  <a:lnTo>
                    <a:pt x="1" y="5315"/>
                  </a:lnTo>
                  <a:cubicBezTo>
                    <a:pt x="1" y="6341"/>
                    <a:pt x="838" y="7177"/>
                    <a:pt x="1863" y="7177"/>
                  </a:cubicBezTo>
                  <a:lnTo>
                    <a:pt x="72438" y="7177"/>
                  </a:lnTo>
                  <a:cubicBezTo>
                    <a:pt x="73443" y="7177"/>
                    <a:pt x="74280" y="6341"/>
                    <a:pt x="74280" y="5315"/>
                  </a:cubicBezTo>
                  <a:lnTo>
                    <a:pt x="74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84" name="Google Shape;1984;p74"/>
          <p:cNvPicPr preferRelativeResize="0"/>
          <p:nvPr/>
        </p:nvPicPr>
        <p:blipFill rotWithShape="1">
          <a:blip r:embed="rId3">
            <a:alphaModFix/>
          </a:blip>
          <a:srcRect t="2362"/>
          <a:stretch/>
        </p:blipFill>
        <p:spPr>
          <a:xfrm>
            <a:off x="5026175" y="1532811"/>
            <a:ext cx="2495549" cy="1375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grpSp>
        <p:nvGrpSpPr>
          <p:cNvPr id="1989" name="Google Shape;1989;p75"/>
          <p:cNvGrpSpPr/>
          <p:nvPr/>
        </p:nvGrpSpPr>
        <p:grpSpPr>
          <a:xfrm>
            <a:off x="1855550" y="588250"/>
            <a:ext cx="5291888" cy="3695295"/>
            <a:chOff x="1855550" y="588250"/>
            <a:chExt cx="5291888" cy="3695295"/>
          </a:xfrm>
        </p:grpSpPr>
        <p:sp>
          <p:nvSpPr>
            <p:cNvPr id="1990" name="Google Shape;1990;p75"/>
            <p:cNvSpPr/>
            <p:nvPr/>
          </p:nvSpPr>
          <p:spPr>
            <a:xfrm flipH="1">
              <a:off x="7016713" y="588250"/>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flipH="1">
              <a:off x="1855550" y="747763"/>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flipH="1">
              <a:off x="5731500" y="1135188"/>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rot="-3363626" flipH="1">
              <a:off x="5148781" y="3835735"/>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75"/>
          <p:cNvSpPr/>
          <p:nvPr/>
        </p:nvSpPr>
        <p:spPr>
          <a:xfrm>
            <a:off x="1855548" y="1133850"/>
            <a:ext cx="1995900" cy="2875800"/>
          </a:xfrm>
          <a:prstGeom prst="roundRect">
            <a:avLst>
              <a:gd name="adj" fmla="val 69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5" name="Google Shape;1995;p75"/>
          <p:cNvPicPr preferRelativeResize="0"/>
          <p:nvPr/>
        </p:nvPicPr>
        <p:blipFill rotWithShape="1">
          <a:blip r:embed="rId3">
            <a:alphaModFix/>
          </a:blip>
          <a:srcRect l="30690" r="30690"/>
          <a:stretch/>
        </p:blipFill>
        <p:spPr>
          <a:xfrm>
            <a:off x="1961550" y="1267500"/>
            <a:ext cx="1783800" cy="2608500"/>
          </a:xfrm>
          <a:prstGeom prst="roundRect">
            <a:avLst>
              <a:gd name="adj" fmla="val 7740"/>
            </a:avLst>
          </a:prstGeom>
          <a:noFill/>
          <a:ln>
            <a:noFill/>
          </a:ln>
        </p:spPr>
      </p:pic>
      <p:sp>
        <p:nvSpPr>
          <p:cNvPr id="1996" name="Google Shape;1996;p75"/>
          <p:cNvSpPr txBox="1">
            <a:spLocks noGrp="1"/>
          </p:cNvSpPr>
          <p:nvPr>
            <p:ph type="title"/>
          </p:nvPr>
        </p:nvSpPr>
        <p:spPr>
          <a:xfrm>
            <a:off x="4570442" y="1760688"/>
            <a:ext cx="2718000" cy="58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1997" name="Google Shape;1997;p75"/>
          <p:cNvSpPr txBox="1">
            <a:spLocks noGrp="1"/>
          </p:cNvSpPr>
          <p:nvPr>
            <p:ph type="subTitle" idx="1"/>
          </p:nvPr>
        </p:nvSpPr>
        <p:spPr>
          <a:xfrm>
            <a:off x="4570452" y="2343913"/>
            <a:ext cx="2718000" cy="10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998" name="Google Shape;1998;p75"/>
          <p:cNvSpPr/>
          <p:nvPr/>
        </p:nvSpPr>
        <p:spPr>
          <a:xfrm>
            <a:off x="2396894" y="3722150"/>
            <a:ext cx="9132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grpSp>
        <p:nvGrpSpPr>
          <p:cNvPr id="2003" name="Google Shape;2003;p76"/>
          <p:cNvGrpSpPr/>
          <p:nvPr/>
        </p:nvGrpSpPr>
        <p:grpSpPr>
          <a:xfrm>
            <a:off x="2569663" y="765063"/>
            <a:ext cx="5755493" cy="3235625"/>
            <a:chOff x="2569663" y="765063"/>
            <a:chExt cx="5755493" cy="3235625"/>
          </a:xfrm>
        </p:grpSpPr>
        <p:sp>
          <p:nvSpPr>
            <p:cNvPr id="2004" name="Google Shape;2004;p76"/>
            <p:cNvSpPr/>
            <p:nvPr/>
          </p:nvSpPr>
          <p:spPr>
            <a:xfrm rot="10800000" flipH="1">
              <a:off x="2569663" y="385553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rot="10800000" flipH="1">
              <a:off x="5803725" y="3842825"/>
              <a:ext cx="159600" cy="155375"/>
            </a:xfrm>
            <a:custGeom>
              <a:avLst/>
              <a:gdLst/>
              <a:ahLst/>
              <a:cxnLst/>
              <a:rect l="l" t="t" r="r" b="b"/>
              <a:pathLst>
                <a:path w="6384" h="6215" extrusionOk="0">
                  <a:moveTo>
                    <a:pt x="4290" y="0"/>
                  </a:moveTo>
                  <a:cubicBezTo>
                    <a:pt x="4054" y="0"/>
                    <a:pt x="3822" y="131"/>
                    <a:pt x="3709" y="381"/>
                  </a:cubicBezTo>
                  <a:lnTo>
                    <a:pt x="2888" y="2265"/>
                  </a:lnTo>
                  <a:lnTo>
                    <a:pt x="973" y="1445"/>
                  </a:lnTo>
                  <a:cubicBezTo>
                    <a:pt x="893" y="1404"/>
                    <a:pt x="808" y="1386"/>
                    <a:pt x="725" y="1386"/>
                  </a:cubicBezTo>
                  <a:cubicBezTo>
                    <a:pt x="491" y="1386"/>
                    <a:pt x="264" y="1533"/>
                    <a:pt x="152" y="1779"/>
                  </a:cubicBezTo>
                  <a:cubicBezTo>
                    <a:pt x="0" y="2083"/>
                    <a:pt x="152" y="2448"/>
                    <a:pt x="487" y="2600"/>
                  </a:cubicBezTo>
                  <a:lnTo>
                    <a:pt x="2371" y="3420"/>
                  </a:lnTo>
                  <a:lnTo>
                    <a:pt x="1550" y="5335"/>
                  </a:lnTo>
                  <a:cubicBezTo>
                    <a:pt x="1399" y="5639"/>
                    <a:pt x="1550" y="6004"/>
                    <a:pt x="1854" y="6156"/>
                  </a:cubicBezTo>
                  <a:cubicBezTo>
                    <a:pt x="1943" y="6196"/>
                    <a:pt x="2033" y="6215"/>
                    <a:pt x="2121" y="6215"/>
                  </a:cubicBezTo>
                  <a:cubicBezTo>
                    <a:pt x="2367" y="6215"/>
                    <a:pt x="2594" y="6068"/>
                    <a:pt x="2706" y="5822"/>
                  </a:cubicBezTo>
                  <a:lnTo>
                    <a:pt x="3526" y="3937"/>
                  </a:lnTo>
                  <a:lnTo>
                    <a:pt x="5411" y="4758"/>
                  </a:lnTo>
                  <a:cubicBezTo>
                    <a:pt x="5500" y="4798"/>
                    <a:pt x="5592" y="4817"/>
                    <a:pt x="5681" y="4817"/>
                  </a:cubicBezTo>
                  <a:cubicBezTo>
                    <a:pt x="5925" y="4817"/>
                    <a:pt x="6151" y="4676"/>
                    <a:pt x="6262" y="4454"/>
                  </a:cubicBezTo>
                  <a:cubicBezTo>
                    <a:pt x="6383" y="4119"/>
                    <a:pt x="6231" y="3755"/>
                    <a:pt x="5927" y="3603"/>
                  </a:cubicBezTo>
                  <a:lnTo>
                    <a:pt x="4043" y="2782"/>
                  </a:lnTo>
                  <a:lnTo>
                    <a:pt x="4864" y="867"/>
                  </a:lnTo>
                  <a:cubicBezTo>
                    <a:pt x="5016" y="563"/>
                    <a:pt x="4864" y="198"/>
                    <a:pt x="4529" y="46"/>
                  </a:cubicBezTo>
                  <a:cubicBezTo>
                    <a:pt x="4452" y="15"/>
                    <a:pt x="4371"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rot="10800000" flipH="1">
              <a:off x="5450100" y="140805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rot="10800000" flipH="1">
              <a:off x="6983538" y="7650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rot="10800000" flipH="1">
              <a:off x="3963738" y="1189300"/>
              <a:ext cx="157325" cy="149725"/>
            </a:xfrm>
            <a:custGeom>
              <a:avLst/>
              <a:gdLst/>
              <a:ahLst/>
              <a:cxnLst/>
              <a:rect l="l" t="t" r="r" b="b"/>
              <a:pathLst>
                <a:path w="6293" h="5989" extrusionOk="0">
                  <a:moveTo>
                    <a:pt x="3162" y="1"/>
                  </a:moveTo>
                  <a:lnTo>
                    <a:pt x="2189" y="1977"/>
                  </a:lnTo>
                  <a:lnTo>
                    <a:pt x="0" y="2281"/>
                  </a:lnTo>
                  <a:lnTo>
                    <a:pt x="1581" y="3831"/>
                  </a:lnTo>
                  <a:lnTo>
                    <a:pt x="1186" y="5989"/>
                  </a:lnTo>
                  <a:lnTo>
                    <a:pt x="1186" y="5989"/>
                  </a:lnTo>
                  <a:lnTo>
                    <a:pt x="3162" y="4955"/>
                  </a:lnTo>
                  <a:lnTo>
                    <a:pt x="5107" y="5989"/>
                  </a:lnTo>
                  <a:lnTo>
                    <a:pt x="5107" y="5989"/>
                  </a:lnTo>
                  <a:lnTo>
                    <a:pt x="4712" y="3831"/>
                  </a:lnTo>
                  <a:lnTo>
                    <a:pt x="6292" y="2281"/>
                  </a:lnTo>
                  <a:lnTo>
                    <a:pt x="4134" y="1977"/>
                  </a:lnTo>
                  <a:lnTo>
                    <a:pt x="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rot="3363626">
              <a:off x="7872918" y="3552877"/>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76"/>
          <p:cNvSpPr/>
          <p:nvPr/>
        </p:nvSpPr>
        <p:spPr>
          <a:xfrm rot="-5400000">
            <a:off x="5595079" y="1254150"/>
            <a:ext cx="1366800" cy="2635200"/>
          </a:xfrm>
          <a:prstGeom prst="roundRect">
            <a:avLst>
              <a:gd name="adj" fmla="val 69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1" name="Google Shape;2011;p76"/>
          <p:cNvPicPr preferRelativeResize="0"/>
          <p:nvPr/>
        </p:nvPicPr>
        <p:blipFill rotWithShape="1">
          <a:blip r:embed="rId3">
            <a:alphaModFix/>
          </a:blip>
          <a:srcRect t="1088" b="11107"/>
          <a:stretch/>
        </p:blipFill>
        <p:spPr>
          <a:xfrm>
            <a:off x="5065400" y="1970500"/>
            <a:ext cx="2426400" cy="1203000"/>
          </a:xfrm>
          <a:prstGeom prst="roundRect">
            <a:avLst>
              <a:gd name="adj" fmla="val 5877"/>
            </a:avLst>
          </a:prstGeom>
          <a:noFill/>
          <a:ln>
            <a:noFill/>
          </a:ln>
        </p:spPr>
      </p:pic>
      <p:sp>
        <p:nvSpPr>
          <p:cNvPr id="2012" name="Google Shape;2012;p76"/>
          <p:cNvSpPr txBox="1">
            <a:spLocks noGrp="1"/>
          </p:cNvSpPr>
          <p:nvPr>
            <p:ph type="title"/>
          </p:nvPr>
        </p:nvSpPr>
        <p:spPr>
          <a:xfrm>
            <a:off x="1547921" y="1760688"/>
            <a:ext cx="27180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PHONE WEB</a:t>
            </a:r>
            <a:endParaRPr/>
          </a:p>
        </p:txBody>
      </p:sp>
      <p:sp>
        <p:nvSpPr>
          <p:cNvPr id="2013" name="Google Shape;2013;p76"/>
          <p:cNvSpPr txBox="1">
            <a:spLocks noGrp="1"/>
          </p:cNvSpPr>
          <p:nvPr>
            <p:ph type="subTitle" idx="1"/>
          </p:nvPr>
        </p:nvSpPr>
        <p:spPr>
          <a:xfrm>
            <a:off x="1547932" y="2343913"/>
            <a:ext cx="2718000" cy="103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a:p>
            <a:pPr marL="0" lvl="0" indent="0" algn="r" rtl="0">
              <a:spcBef>
                <a:spcPts val="0"/>
              </a:spcBef>
              <a:spcAft>
                <a:spcPts val="0"/>
              </a:spcAft>
              <a:buNone/>
            </a:pPr>
            <a:endParaRPr/>
          </a:p>
        </p:txBody>
      </p:sp>
      <p:sp>
        <p:nvSpPr>
          <p:cNvPr id="2014" name="Google Shape;2014;p76"/>
          <p:cNvSpPr/>
          <p:nvPr/>
        </p:nvSpPr>
        <p:spPr>
          <a:xfrm rot="-5400000">
            <a:off x="4985404" y="2554950"/>
            <a:ext cx="496200" cy="3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grpSp>
        <p:nvGrpSpPr>
          <p:cNvPr id="2019" name="Google Shape;2019;p77"/>
          <p:cNvGrpSpPr/>
          <p:nvPr/>
        </p:nvGrpSpPr>
        <p:grpSpPr>
          <a:xfrm>
            <a:off x="1923175" y="666000"/>
            <a:ext cx="5842300" cy="1235432"/>
            <a:chOff x="1923175" y="666000"/>
            <a:chExt cx="5842300" cy="1235432"/>
          </a:xfrm>
        </p:grpSpPr>
        <p:sp>
          <p:nvSpPr>
            <p:cNvPr id="2020" name="Google Shape;2020;p77"/>
            <p:cNvSpPr/>
            <p:nvPr/>
          </p:nvSpPr>
          <p:spPr>
            <a:xfrm>
              <a:off x="1923175" y="666000"/>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3636925" y="1662600"/>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7700850" y="137663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rot="3363626">
              <a:off x="4997868" y="145362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4" name="Google Shape;2024;p7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2025" name="Google Shape;2025;p77"/>
          <p:cNvSpPr txBox="1">
            <a:spLocks noGrp="1"/>
          </p:cNvSpPr>
          <p:nvPr>
            <p:ph type="subTitle" idx="1"/>
          </p:nvPr>
        </p:nvSpPr>
        <p:spPr>
          <a:xfrm>
            <a:off x="1607563" y="3635775"/>
            <a:ext cx="1608600" cy="7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26" name="Google Shape;2026;p77"/>
          <p:cNvSpPr txBox="1">
            <a:spLocks noGrp="1"/>
          </p:cNvSpPr>
          <p:nvPr>
            <p:ph type="subTitle" idx="2"/>
          </p:nvPr>
        </p:nvSpPr>
        <p:spPr>
          <a:xfrm>
            <a:off x="1607562" y="3202875"/>
            <a:ext cx="1608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2027" name="Google Shape;2027;p77"/>
          <p:cNvSpPr txBox="1">
            <a:spLocks noGrp="1"/>
          </p:cNvSpPr>
          <p:nvPr>
            <p:ph type="subTitle" idx="3"/>
          </p:nvPr>
        </p:nvSpPr>
        <p:spPr>
          <a:xfrm>
            <a:off x="5927838" y="3635775"/>
            <a:ext cx="1608600" cy="7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28" name="Google Shape;2028;p77"/>
          <p:cNvSpPr txBox="1">
            <a:spLocks noGrp="1"/>
          </p:cNvSpPr>
          <p:nvPr>
            <p:ph type="subTitle" idx="4"/>
          </p:nvPr>
        </p:nvSpPr>
        <p:spPr>
          <a:xfrm>
            <a:off x="5927838" y="3202875"/>
            <a:ext cx="16086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ALEXA SMITH</a:t>
            </a:r>
            <a:endParaRPr/>
          </a:p>
        </p:txBody>
      </p:sp>
      <p:pic>
        <p:nvPicPr>
          <p:cNvPr id="2029" name="Google Shape;2029;p77"/>
          <p:cNvPicPr preferRelativeResize="0"/>
          <p:nvPr/>
        </p:nvPicPr>
        <p:blipFill rotWithShape="1">
          <a:blip r:embed="rId3">
            <a:alphaModFix/>
          </a:blip>
          <a:srcRect l="22379" r="10936"/>
          <a:stretch/>
        </p:blipFill>
        <p:spPr>
          <a:xfrm>
            <a:off x="1569913" y="1268500"/>
            <a:ext cx="1683900" cy="1683600"/>
          </a:xfrm>
          <a:prstGeom prst="ellipse">
            <a:avLst/>
          </a:prstGeom>
          <a:noFill/>
          <a:ln>
            <a:noFill/>
          </a:ln>
        </p:spPr>
      </p:pic>
      <p:pic>
        <p:nvPicPr>
          <p:cNvPr id="2030" name="Google Shape;2030;p77"/>
          <p:cNvPicPr preferRelativeResize="0"/>
          <p:nvPr/>
        </p:nvPicPr>
        <p:blipFill rotWithShape="1">
          <a:blip r:embed="rId4">
            <a:alphaModFix/>
          </a:blip>
          <a:srcRect t="3039" b="30302"/>
          <a:stretch/>
        </p:blipFill>
        <p:spPr>
          <a:xfrm>
            <a:off x="5890188" y="1268500"/>
            <a:ext cx="1683900" cy="1683600"/>
          </a:xfrm>
          <a:prstGeom prst="ellipse">
            <a:avLst/>
          </a:prstGeom>
          <a:noFill/>
          <a:ln>
            <a:noFill/>
          </a:ln>
        </p:spPr>
      </p:pic>
      <p:grpSp>
        <p:nvGrpSpPr>
          <p:cNvPr id="2031" name="Google Shape;2031;p77"/>
          <p:cNvGrpSpPr/>
          <p:nvPr/>
        </p:nvGrpSpPr>
        <p:grpSpPr>
          <a:xfrm>
            <a:off x="4008688" y="2749500"/>
            <a:ext cx="1126650" cy="1108800"/>
            <a:chOff x="3413450" y="3792675"/>
            <a:chExt cx="1126650" cy="1108800"/>
          </a:xfrm>
        </p:grpSpPr>
        <p:sp>
          <p:nvSpPr>
            <p:cNvPr id="2032" name="Google Shape;2032;p77"/>
            <p:cNvSpPr/>
            <p:nvPr/>
          </p:nvSpPr>
          <p:spPr>
            <a:xfrm>
              <a:off x="3413450" y="3931600"/>
              <a:ext cx="969875" cy="969875"/>
            </a:xfrm>
            <a:custGeom>
              <a:avLst/>
              <a:gdLst/>
              <a:ahLst/>
              <a:cxnLst/>
              <a:rect l="l" t="t" r="r" b="b"/>
              <a:pathLst>
                <a:path w="38795" h="38795" extrusionOk="0">
                  <a:moveTo>
                    <a:pt x="19381" y="0"/>
                  </a:moveTo>
                  <a:cubicBezTo>
                    <a:pt x="8673" y="0"/>
                    <a:pt x="0" y="8673"/>
                    <a:pt x="0" y="19414"/>
                  </a:cubicBezTo>
                  <a:cubicBezTo>
                    <a:pt x="0" y="30122"/>
                    <a:pt x="8673" y="38795"/>
                    <a:pt x="19381" y="38795"/>
                  </a:cubicBezTo>
                  <a:cubicBezTo>
                    <a:pt x="30122" y="38795"/>
                    <a:pt x="38795" y="30122"/>
                    <a:pt x="38795" y="19414"/>
                  </a:cubicBezTo>
                  <a:cubicBezTo>
                    <a:pt x="38795" y="8673"/>
                    <a:pt x="30122" y="0"/>
                    <a:pt x="19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3415100" y="3792675"/>
              <a:ext cx="847300" cy="451675"/>
            </a:xfrm>
            <a:custGeom>
              <a:avLst/>
              <a:gdLst/>
              <a:ahLst/>
              <a:cxnLst/>
              <a:rect l="l" t="t" r="r" b="b"/>
              <a:pathLst>
                <a:path w="33892" h="18067" extrusionOk="0">
                  <a:moveTo>
                    <a:pt x="19341" y="1"/>
                  </a:moveTo>
                  <a:cubicBezTo>
                    <a:pt x="18859" y="1"/>
                    <a:pt x="18361" y="18"/>
                    <a:pt x="17847" y="53"/>
                  </a:cubicBezTo>
                  <a:cubicBezTo>
                    <a:pt x="16446" y="153"/>
                    <a:pt x="14945" y="387"/>
                    <a:pt x="13310" y="754"/>
                  </a:cubicBezTo>
                  <a:cubicBezTo>
                    <a:pt x="11176" y="1287"/>
                    <a:pt x="9374" y="1955"/>
                    <a:pt x="7873" y="2722"/>
                  </a:cubicBezTo>
                  <a:cubicBezTo>
                    <a:pt x="3570" y="4923"/>
                    <a:pt x="1702" y="8026"/>
                    <a:pt x="968" y="10861"/>
                  </a:cubicBezTo>
                  <a:cubicBezTo>
                    <a:pt x="1" y="14697"/>
                    <a:pt x="1202" y="18066"/>
                    <a:pt x="1202" y="18066"/>
                  </a:cubicBezTo>
                  <a:lnTo>
                    <a:pt x="33892" y="11328"/>
                  </a:lnTo>
                  <a:cubicBezTo>
                    <a:pt x="33892" y="11328"/>
                    <a:pt x="32591" y="4423"/>
                    <a:pt x="26086" y="1387"/>
                  </a:cubicBezTo>
                  <a:cubicBezTo>
                    <a:pt x="24274" y="538"/>
                    <a:pt x="22053" y="1"/>
                    <a:pt x="19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3445125" y="4012425"/>
              <a:ext cx="1094975" cy="231925"/>
            </a:xfrm>
            <a:custGeom>
              <a:avLst/>
              <a:gdLst/>
              <a:ahLst/>
              <a:cxnLst/>
              <a:rect l="l" t="t" r="r" b="b"/>
              <a:pathLst>
                <a:path w="43799" h="9277" extrusionOk="0">
                  <a:moveTo>
                    <a:pt x="34161" y="0"/>
                  </a:moveTo>
                  <a:cubicBezTo>
                    <a:pt x="27596" y="0"/>
                    <a:pt x="16925" y="1951"/>
                    <a:pt x="1" y="9276"/>
                  </a:cubicBezTo>
                  <a:lnTo>
                    <a:pt x="43799" y="2538"/>
                  </a:lnTo>
                  <a:cubicBezTo>
                    <a:pt x="43799" y="2538"/>
                    <a:pt x="41649" y="0"/>
                    <a:pt x="34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3767850" y="4299775"/>
              <a:ext cx="135975" cy="161800"/>
            </a:xfrm>
            <a:custGeom>
              <a:avLst/>
              <a:gdLst/>
              <a:ahLst/>
              <a:cxnLst/>
              <a:rect l="l" t="t" r="r" b="b"/>
              <a:pathLst>
                <a:path w="5439" h="6472" extrusionOk="0">
                  <a:moveTo>
                    <a:pt x="4192" y="0"/>
                  </a:moveTo>
                  <a:cubicBezTo>
                    <a:pt x="3834" y="0"/>
                    <a:pt x="3479" y="170"/>
                    <a:pt x="3270" y="484"/>
                  </a:cubicBezTo>
                  <a:lnTo>
                    <a:pt x="335" y="4754"/>
                  </a:lnTo>
                  <a:cubicBezTo>
                    <a:pt x="1" y="5254"/>
                    <a:pt x="134" y="5955"/>
                    <a:pt x="635" y="6288"/>
                  </a:cubicBezTo>
                  <a:cubicBezTo>
                    <a:pt x="821" y="6412"/>
                    <a:pt x="1030" y="6472"/>
                    <a:pt x="1237" y="6472"/>
                  </a:cubicBezTo>
                  <a:cubicBezTo>
                    <a:pt x="1585" y="6472"/>
                    <a:pt x="1926" y="6302"/>
                    <a:pt x="2136" y="5988"/>
                  </a:cubicBezTo>
                  <a:lnTo>
                    <a:pt x="5071" y="1718"/>
                  </a:lnTo>
                  <a:cubicBezTo>
                    <a:pt x="5438" y="1218"/>
                    <a:pt x="5305" y="517"/>
                    <a:pt x="4804" y="184"/>
                  </a:cubicBezTo>
                  <a:cubicBezTo>
                    <a:pt x="4618" y="60"/>
                    <a:pt x="4404"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3750350" y="4315625"/>
              <a:ext cx="170975" cy="130100"/>
            </a:xfrm>
            <a:custGeom>
              <a:avLst/>
              <a:gdLst/>
              <a:ahLst/>
              <a:cxnLst/>
              <a:rect l="l" t="t" r="r" b="b"/>
              <a:pathLst>
                <a:path w="6839" h="5204" extrusionOk="0">
                  <a:moveTo>
                    <a:pt x="1300" y="0"/>
                  </a:moveTo>
                  <a:cubicBezTo>
                    <a:pt x="951" y="0"/>
                    <a:pt x="610" y="170"/>
                    <a:pt x="401" y="484"/>
                  </a:cubicBezTo>
                  <a:lnTo>
                    <a:pt x="334" y="550"/>
                  </a:lnTo>
                  <a:cubicBezTo>
                    <a:pt x="0" y="1051"/>
                    <a:pt x="134" y="1718"/>
                    <a:pt x="634" y="2085"/>
                  </a:cubicBezTo>
                  <a:lnTo>
                    <a:pt x="4904" y="5020"/>
                  </a:lnTo>
                  <a:cubicBezTo>
                    <a:pt x="5090" y="5144"/>
                    <a:pt x="5304" y="5204"/>
                    <a:pt x="5516" y="5204"/>
                  </a:cubicBezTo>
                  <a:cubicBezTo>
                    <a:pt x="5875" y="5204"/>
                    <a:pt x="6229" y="5034"/>
                    <a:pt x="6438" y="4720"/>
                  </a:cubicBezTo>
                  <a:lnTo>
                    <a:pt x="6472" y="4653"/>
                  </a:lnTo>
                  <a:cubicBezTo>
                    <a:pt x="6839" y="4153"/>
                    <a:pt x="6705" y="3453"/>
                    <a:pt x="6205" y="3119"/>
                  </a:cubicBezTo>
                  <a:lnTo>
                    <a:pt x="1902" y="184"/>
                  </a:lnTo>
                  <a:cubicBezTo>
                    <a:pt x="1716" y="59"/>
                    <a:pt x="1507"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073925" y="4269100"/>
              <a:ext cx="135950" cy="162250"/>
            </a:xfrm>
            <a:custGeom>
              <a:avLst/>
              <a:gdLst/>
              <a:ahLst/>
              <a:cxnLst/>
              <a:rect l="l" t="t" r="r" b="b"/>
              <a:pathLst>
                <a:path w="5438" h="6490" extrusionOk="0">
                  <a:moveTo>
                    <a:pt x="4200" y="1"/>
                  </a:moveTo>
                  <a:cubicBezTo>
                    <a:pt x="3850" y="1"/>
                    <a:pt x="3507" y="170"/>
                    <a:pt x="3302" y="477"/>
                  </a:cubicBezTo>
                  <a:lnTo>
                    <a:pt x="367" y="4780"/>
                  </a:lnTo>
                  <a:cubicBezTo>
                    <a:pt x="0" y="5280"/>
                    <a:pt x="133" y="5947"/>
                    <a:pt x="634" y="6281"/>
                  </a:cubicBezTo>
                  <a:cubicBezTo>
                    <a:pt x="827" y="6423"/>
                    <a:pt x="1051" y="6490"/>
                    <a:pt x="1271" y="6490"/>
                  </a:cubicBezTo>
                  <a:cubicBezTo>
                    <a:pt x="1621" y="6490"/>
                    <a:pt x="1964" y="6321"/>
                    <a:pt x="2168" y="6014"/>
                  </a:cubicBezTo>
                  <a:lnTo>
                    <a:pt x="5104" y="1711"/>
                  </a:lnTo>
                  <a:cubicBezTo>
                    <a:pt x="5437" y="1211"/>
                    <a:pt x="5337" y="543"/>
                    <a:pt x="4837" y="210"/>
                  </a:cubicBezTo>
                  <a:cubicBezTo>
                    <a:pt x="4643" y="68"/>
                    <a:pt x="4420" y="1"/>
                    <a:pt x="4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056400" y="4284950"/>
              <a:ext cx="170975" cy="130575"/>
            </a:xfrm>
            <a:custGeom>
              <a:avLst/>
              <a:gdLst/>
              <a:ahLst/>
              <a:cxnLst/>
              <a:rect l="l" t="t" r="r" b="b"/>
              <a:pathLst>
                <a:path w="6839" h="5223" extrusionOk="0">
                  <a:moveTo>
                    <a:pt x="1298" y="1"/>
                  </a:moveTo>
                  <a:cubicBezTo>
                    <a:pt x="948" y="1"/>
                    <a:pt x="605" y="170"/>
                    <a:pt x="401" y="477"/>
                  </a:cubicBezTo>
                  <a:lnTo>
                    <a:pt x="367" y="543"/>
                  </a:lnTo>
                  <a:cubicBezTo>
                    <a:pt x="1" y="1044"/>
                    <a:pt x="134" y="1744"/>
                    <a:pt x="634" y="2078"/>
                  </a:cubicBezTo>
                  <a:lnTo>
                    <a:pt x="4937" y="5013"/>
                  </a:lnTo>
                  <a:cubicBezTo>
                    <a:pt x="5131" y="5155"/>
                    <a:pt x="5349" y="5222"/>
                    <a:pt x="5564" y="5222"/>
                  </a:cubicBezTo>
                  <a:cubicBezTo>
                    <a:pt x="5904" y="5222"/>
                    <a:pt x="6234" y="5053"/>
                    <a:pt x="6438" y="4746"/>
                  </a:cubicBezTo>
                  <a:lnTo>
                    <a:pt x="6505" y="4680"/>
                  </a:lnTo>
                  <a:cubicBezTo>
                    <a:pt x="6839" y="4179"/>
                    <a:pt x="6705" y="3479"/>
                    <a:pt x="6205" y="3145"/>
                  </a:cubicBezTo>
                  <a:lnTo>
                    <a:pt x="1935" y="210"/>
                  </a:lnTo>
                  <a:cubicBezTo>
                    <a:pt x="1742" y="68"/>
                    <a:pt x="1518"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3847925" y="4477800"/>
              <a:ext cx="343600" cy="176000"/>
            </a:xfrm>
            <a:custGeom>
              <a:avLst/>
              <a:gdLst/>
              <a:ahLst/>
              <a:cxnLst/>
              <a:rect l="l" t="t" r="r" b="b"/>
              <a:pathLst>
                <a:path w="13744" h="7040" extrusionOk="0">
                  <a:moveTo>
                    <a:pt x="10939" y="0"/>
                  </a:moveTo>
                  <a:cubicBezTo>
                    <a:pt x="10314" y="0"/>
                    <a:pt x="9691" y="234"/>
                    <a:pt x="9207" y="702"/>
                  </a:cubicBezTo>
                  <a:cubicBezTo>
                    <a:pt x="8154" y="1709"/>
                    <a:pt x="7058" y="1997"/>
                    <a:pt x="6155" y="1997"/>
                  </a:cubicBezTo>
                  <a:cubicBezTo>
                    <a:pt x="5083" y="1997"/>
                    <a:pt x="4281" y="1593"/>
                    <a:pt x="4137" y="1502"/>
                  </a:cubicBezTo>
                  <a:cubicBezTo>
                    <a:pt x="3744" y="1290"/>
                    <a:pt x="3320" y="1189"/>
                    <a:pt x="2904" y="1189"/>
                  </a:cubicBezTo>
                  <a:cubicBezTo>
                    <a:pt x="2013" y="1189"/>
                    <a:pt x="1155" y="1651"/>
                    <a:pt x="701" y="2470"/>
                  </a:cubicBezTo>
                  <a:cubicBezTo>
                    <a:pt x="0" y="3704"/>
                    <a:pt x="434" y="5238"/>
                    <a:pt x="1668" y="5939"/>
                  </a:cubicBezTo>
                  <a:cubicBezTo>
                    <a:pt x="2669" y="6506"/>
                    <a:pt x="4337" y="7039"/>
                    <a:pt x="6171" y="7039"/>
                  </a:cubicBezTo>
                  <a:cubicBezTo>
                    <a:pt x="6605" y="7039"/>
                    <a:pt x="7072" y="7006"/>
                    <a:pt x="7539" y="6939"/>
                  </a:cubicBezTo>
                  <a:cubicBezTo>
                    <a:pt x="9474" y="6639"/>
                    <a:pt x="11208" y="5805"/>
                    <a:pt x="12709" y="4371"/>
                  </a:cubicBezTo>
                  <a:cubicBezTo>
                    <a:pt x="13710" y="3404"/>
                    <a:pt x="13743" y="1802"/>
                    <a:pt x="12776" y="802"/>
                  </a:cubicBezTo>
                  <a:cubicBezTo>
                    <a:pt x="12276" y="267"/>
                    <a:pt x="11607" y="0"/>
                    <a:pt x="10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3882950" y="4508250"/>
              <a:ext cx="275225" cy="115675"/>
            </a:xfrm>
            <a:custGeom>
              <a:avLst/>
              <a:gdLst/>
              <a:ahLst/>
              <a:cxnLst/>
              <a:rect l="l" t="t" r="r" b="b"/>
              <a:pathLst>
                <a:path w="11009" h="4627" extrusionOk="0">
                  <a:moveTo>
                    <a:pt x="9555" y="0"/>
                  </a:moveTo>
                  <a:cubicBezTo>
                    <a:pt x="9227" y="0"/>
                    <a:pt x="8898" y="126"/>
                    <a:pt x="8640" y="384"/>
                  </a:cubicBezTo>
                  <a:cubicBezTo>
                    <a:pt x="8573" y="418"/>
                    <a:pt x="8506" y="484"/>
                    <a:pt x="8473" y="518"/>
                  </a:cubicBezTo>
                  <a:cubicBezTo>
                    <a:pt x="7873" y="1051"/>
                    <a:pt x="7305" y="1385"/>
                    <a:pt x="6738" y="1618"/>
                  </a:cubicBezTo>
                  <a:cubicBezTo>
                    <a:pt x="6038" y="1885"/>
                    <a:pt x="5371" y="1985"/>
                    <a:pt x="4737" y="1985"/>
                  </a:cubicBezTo>
                  <a:cubicBezTo>
                    <a:pt x="3970" y="1985"/>
                    <a:pt x="3303" y="1819"/>
                    <a:pt x="2836" y="1652"/>
                  </a:cubicBezTo>
                  <a:cubicBezTo>
                    <a:pt x="2435" y="1518"/>
                    <a:pt x="2168" y="1385"/>
                    <a:pt x="2135" y="1352"/>
                  </a:cubicBezTo>
                  <a:cubicBezTo>
                    <a:pt x="1930" y="1233"/>
                    <a:pt x="1708" y="1177"/>
                    <a:pt x="1489" y="1177"/>
                  </a:cubicBezTo>
                  <a:cubicBezTo>
                    <a:pt x="1029" y="1177"/>
                    <a:pt x="582" y="1423"/>
                    <a:pt x="334" y="1852"/>
                  </a:cubicBezTo>
                  <a:cubicBezTo>
                    <a:pt x="0" y="2486"/>
                    <a:pt x="200" y="3286"/>
                    <a:pt x="834" y="3653"/>
                  </a:cubicBezTo>
                  <a:cubicBezTo>
                    <a:pt x="1301" y="3920"/>
                    <a:pt x="1935" y="4187"/>
                    <a:pt x="2702" y="4354"/>
                  </a:cubicBezTo>
                  <a:cubicBezTo>
                    <a:pt x="3343" y="4528"/>
                    <a:pt x="4034" y="4627"/>
                    <a:pt x="4799" y="4627"/>
                  </a:cubicBezTo>
                  <a:cubicBezTo>
                    <a:pt x="4910" y="4627"/>
                    <a:pt x="5023" y="4625"/>
                    <a:pt x="5137" y="4621"/>
                  </a:cubicBezTo>
                  <a:cubicBezTo>
                    <a:pt x="5404" y="4587"/>
                    <a:pt x="5671" y="4554"/>
                    <a:pt x="5971" y="4521"/>
                  </a:cubicBezTo>
                  <a:cubicBezTo>
                    <a:pt x="7439" y="4320"/>
                    <a:pt x="9007" y="3653"/>
                    <a:pt x="10474" y="2286"/>
                  </a:cubicBezTo>
                  <a:cubicBezTo>
                    <a:pt x="11008" y="1785"/>
                    <a:pt x="11008" y="951"/>
                    <a:pt x="10508" y="418"/>
                  </a:cubicBezTo>
                  <a:cubicBezTo>
                    <a:pt x="10250" y="142"/>
                    <a:pt x="9903" y="0"/>
                    <a:pt x="9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3950500" y="4586550"/>
              <a:ext cx="60900" cy="37375"/>
            </a:xfrm>
            <a:custGeom>
              <a:avLst/>
              <a:gdLst/>
              <a:ahLst/>
              <a:cxnLst/>
              <a:rect l="l" t="t" r="r" b="b"/>
              <a:pathLst>
                <a:path w="2436" h="1495" extrusionOk="0">
                  <a:moveTo>
                    <a:pt x="993" y="1"/>
                  </a:moveTo>
                  <a:cubicBezTo>
                    <a:pt x="711" y="1"/>
                    <a:pt x="462" y="60"/>
                    <a:pt x="334" y="188"/>
                  </a:cubicBezTo>
                  <a:cubicBezTo>
                    <a:pt x="234" y="321"/>
                    <a:pt x="100" y="721"/>
                    <a:pt x="0" y="1222"/>
                  </a:cubicBezTo>
                  <a:cubicBezTo>
                    <a:pt x="641" y="1396"/>
                    <a:pt x="1332" y="1495"/>
                    <a:pt x="2097" y="1495"/>
                  </a:cubicBezTo>
                  <a:cubicBezTo>
                    <a:pt x="2208" y="1495"/>
                    <a:pt x="2321" y="1493"/>
                    <a:pt x="2435" y="1489"/>
                  </a:cubicBezTo>
                  <a:cubicBezTo>
                    <a:pt x="2435" y="1055"/>
                    <a:pt x="2402" y="688"/>
                    <a:pt x="2335" y="555"/>
                  </a:cubicBezTo>
                  <a:cubicBezTo>
                    <a:pt x="2161" y="207"/>
                    <a:pt x="1520" y="1"/>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3510175" y="4409425"/>
              <a:ext cx="168475" cy="331100"/>
            </a:xfrm>
            <a:custGeom>
              <a:avLst/>
              <a:gdLst/>
              <a:ahLst/>
              <a:cxnLst/>
              <a:rect l="l" t="t" r="r" b="b"/>
              <a:pathLst>
                <a:path w="6739" h="13244" extrusionOk="0">
                  <a:moveTo>
                    <a:pt x="4604" y="1"/>
                  </a:moveTo>
                  <a:lnTo>
                    <a:pt x="1" y="2136"/>
                  </a:lnTo>
                  <a:lnTo>
                    <a:pt x="1668" y="9841"/>
                  </a:lnTo>
                  <a:lnTo>
                    <a:pt x="4604" y="8273"/>
                  </a:lnTo>
                  <a:lnTo>
                    <a:pt x="5671" y="13244"/>
                  </a:lnTo>
                  <a:lnTo>
                    <a:pt x="6739" y="4771"/>
                  </a:lnTo>
                  <a:lnTo>
                    <a:pt x="3803" y="6339"/>
                  </a:lnTo>
                  <a:lnTo>
                    <a:pt x="3803" y="6339"/>
                  </a:lnTo>
                  <a:lnTo>
                    <a:pt x="4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439300" y="3860700"/>
              <a:ext cx="232025" cy="203850"/>
            </a:xfrm>
            <a:custGeom>
              <a:avLst/>
              <a:gdLst/>
              <a:ahLst/>
              <a:cxnLst/>
              <a:rect l="l" t="t" r="r" b="b"/>
              <a:pathLst>
                <a:path w="9281" h="8154" extrusionOk="0">
                  <a:moveTo>
                    <a:pt x="6905" y="1"/>
                  </a:moveTo>
                  <a:lnTo>
                    <a:pt x="6905" y="1"/>
                  </a:lnTo>
                  <a:cubicBezTo>
                    <a:pt x="2602" y="2202"/>
                    <a:pt x="734" y="5305"/>
                    <a:pt x="0" y="8140"/>
                  </a:cubicBezTo>
                  <a:cubicBezTo>
                    <a:pt x="220" y="8148"/>
                    <a:pt x="449" y="8153"/>
                    <a:pt x="686" y="8153"/>
                  </a:cubicBezTo>
                  <a:cubicBezTo>
                    <a:pt x="4191" y="8153"/>
                    <a:pt x="9280" y="7063"/>
                    <a:pt x="69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861250" y="3792675"/>
              <a:ext cx="206025" cy="79725"/>
            </a:xfrm>
            <a:custGeom>
              <a:avLst/>
              <a:gdLst/>
              <a:ahLst/>
              <a:cxnLst/>
              <a:rect l="l" t="t" r="r" b="b"/>
              <a:pathLst>
                <a:path w="8241" h="3189" extrusionOk="0">
                  <a:moveTo>
                    <a:pt x="1495" y="1"/>
                  </a:moveTo>
                  <a:cubicBezTo>
                    <a:pt x="1013" y="1"/>
                    <a:pt x="515" y="18"/>
                    <a:pt x="1" y="53"/>
                  </a:cubicBezTo>
                  <a:cubicBezTo>
                    <a:pt x="720" y="1661"/>
                    <a:pt x="1936" y="3189"/>
                    <a:pt x="3938" y="3189"/>
                  </a:cubicBezTo>
                  <a:cubicBezTo>
                    <a:pt x="5092" y="3189"/>
                    <a:pt x="6508" y="2681"/>
                    <a:pt x="8240" y="1387"/>
                  </a:cubicBezTo>
                  <a:cubicBezTo>
                    <a:pt x="6428" y="538"/>
                    <a:pt x="4207" y="1"/>
                    <a:pt x="1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695300" y="3940800"/>
              <a:ext cx="141600" cy="144850"/>
            </a:xfrm>
            <a:custGeom>
              <a:avLst/>
              <a:gdLst/>
              <a:ahLst/>
              <a:cxnLst/>
              <a:rect l="l" t="t" r="r" b="b"/>
              <a:pathLst>
                <a:path w="5664" h="5794" extrusionOk="0">
                  <a:moveTo>
                    <a:pt x="3126" y="1"/>
                  </a:moveTo>
                  <a:cubicBezTo>
                    <a:pt x="2934" y="1"/>
                    <a:pt x="2737" y="32"/>
                    <a:pt x="2536" y="99"/>
                  </a:cubicBezTo>
                  <a:cubicBezTo>
                    <a:pt x="2436" y="132"/>
                    <a:pt x="2336" y="199"/>
                    <a:pt x="2202" y="266"/>
                  </a:cubicBezTo>
                  <a:cubicBezTo>
                    <a:pt x="735" y="1033"/>
                    <a:pt x="1" y="3035"/>
                    <a:pt x="735" y="4569"/>
                  </a:cubicBezTo>
                  <a:cubicBezTo>
                    <a:pt x="1145" y="5427"/>
                    <a:pt x="1912" y="5793"/>
                    <a:pt x="2718" y="5793"/>
                  </a:cubicBezTo>
                  <a:cubicBezTo>
                    <a:pt x="4075" y="5793"/>
                    <a:pt x="5542" y="4754"/>
                    <a:pt x="5605" y="3268"/>
                  </a:cubicBezTo>
                  <a:cubicBezTo>
                    <a:pt x="5664" y="1738"/>
                    <a:pt x="4555" y="1"/>
                    <a:pt x="3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998850" y="3897100"/>
              <a:ext cx="113400" cy="91050"/>
            </a:xfrm>
            <a:custGeom>
              <a:avLst/>
              <a:gdLst/>
              <a:ahLst/>
              <a:cxnLst/>
              <a:rect l="l" t="t" r="r" b="b"/>
              <a:pathLst>
                <a:path w="4536" h="3642" extrusionOk="0">
                  <a:moveTo>
                    <a:pt x="2624" y="0"/>
                  </a:moveTo>
                  <a:cubicBezTo>
                    <a:pt x="2561" y="0"/>
                    <a:pt x="2499" y="4"/>
                    <a:pt x="2436" y="12"/>
                  </a:cubicBezTo>
                  <a:cubicBezTo>
                    <a:pt x="2202" y="46"/>
                    <a:pt x="1869" y="79"/>
                    <a:pt x="1569" y="179"/>
                  </a:cubicBezTo>
                  <a:cubicBezTo>
                    <a:pt x="902" y="379"/>
                    <a:pt x="201" y="746"/>
                    <a:pt x="134" y="1413"/>
                  </a:cubicBezTo>
                  <a:cubicBezTo>
                    <a:pt x="1" y="2381"/>
                    <a:pt x="1068" y="3181"/>
                    <a:pt x="1869" y="3482"/>
                  </a:cubicBezTo>
                  <a:cubicBezTo>
                    <a:pt x="2153" y="3589"/>
                    <a:pt x="2444" y="3642"/>
                    <a:pt x="2724" y="3642"/>
                  </a:cubicBezTo>
                  <a:cubicBezTo>
                    <a:pt x="3662" y="3642"/>
                    <a:pt x="4478" y="3052"/>
                    <a:pt x="4504" y="1947"/>
                  </a:cubicBezTo>
                  <a:cubicBezTo>
                    <a:pt x="4535" y="944"/>
                    <a:pt x="3595" y="0"/>
                    <a:pt x="2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051" name="Google Shape;2051;p78"/>
          <p:cNvGrpSpPr/>
          <p:nvPr/>
        </p:nvGrpSpPr>
        <p:grpSpPr>
          <a:xfrm>
            <a:off x="1327782" y="765063"/>
            <a:ext cx="6583618" cy="3068388"/>
            <a:chOff x="1327782" y="765063"/>
            <a:chExt cx="6583618" cy="3068388"/>
          </a:xfrm>
        </p:grpSpPr>
        <p:sp>
          <p:nvSpPr>
            <p:cNvPr id="2052" name="Google Shape;2052;p78"/>
            <p:cNvSpPr/>
            <p:nvPr/>
          </p:nvSpPr>
          <p:spPr>
            <a:xfrm rot="10800000">
              <a:off x="7297169" y="11485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8"/>
            <p:cNvSpPr/>
            <p:nvPr/>
          </p:nvSpPr>
          <p:spPr>
            <a:xfrm rot="10800000">
              <a:off x="7297182" y="3740725"/>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8"/>
            <p:cNvSpPr/>
            <p:nvPr/>
          </p:nvSpPr>
          <p:spPr>
            <a:xfrm rot="3363626">
              <a:off x="7459163" y="27836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8"/>
            <p:cNvSpPr/>
            <p:nvPr/>
          </p:nvSpPr>
          <p:spPr>
            <a:xfrm rot="10800000">
              <a:off x="6677657" y="210946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8"/>
            <p:cNvSpPr/>
            <p:nvPr/>
          </p:nvSpPr>
          <p:spPr>
            <a:xfrm rot="10800000">
              <a:off x="1327782" y="1795675"/>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8"/>
            <p:cNvSpPr/>
            <p:nvPr/>
          </p:nvSpPr>
          <p:spPr>
            <a:xfrm rot="10800000">
              <a:off x="2137244" y="76506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8"/>
            <p:cNvSpPr/>
            <p:nvPr/>
          </p:nvSpPr>
          <p:spPr>
            <a:xfrm rot="3363626">
              <a:off x="1943363" y="239564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8"/>
            <p:cNvSpPr/>
            <p:nvPr/>
          </p:nvSpPr>
          <p:spPr>
            <a:xfrm rot="10800000">
              <a:off x="1902807" y="3674450"/>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78"/>
          <p:cNvSpPr/>
          <p:nvPr/>
        </p:nvSpPr>
        <p:spPr>
          <a:xfrm>
            <a:off x="5004082" y="3568000"/>
            <a:ext cx="499500" cy="49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8"/>
          <p:cNvSpPr/>
          <p:nvPr/>
        </p:nvSpPr>
        <p:spPr>
          <a:xfrm>
            <a:off x="4322244" y="3568000"/>
            <a:ext cx="499500" cy="49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8"/>
          <p:cNvSpPr/>
          <p:nvPr/>
        </p:nvSpPr>
        <p:spPr>
          <a:xfrm>
            <a:off x="3640418" y="3568000"/>
            <a:ext cx="499500" cy="49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8"/>
          <p:cNvSpPr txBox="1">
            <a:spLocks noGrp="1"/>
          </p:cNvSpPr>
          <p:nvPr>
            <p:ph type="title"/>
          </p:nvPr>
        </p:nvSpPr>
        <p:spPr>
          <a:xfrm>
            <a:off x="2691300" y="539500"/>
            <a:ext cx="3761400" cy="10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2064" name="Google Shape;2064;p78"/>
          <p:cNvSpPr txBox="1">
            <a:spLocks noGrp="1"/>
          </p:cNvSpPr>
          <p:nvPr>
            <p:ph type="subTitle" idx="1"/>
          </p:nvPr>
        </p:nvSpPr>
        <p:spPr>
          <a:xfrm>
            <a:off x="2530800" y="1770800"/>
            <a:ext cx="4082400" cy="11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Staatliches"/>
                <a:ea typeface="Staatliches"/>
                <a:cs typeface="Staatliches"/>
                <a:sym typeface="Staatliches"/>
              </a:rPr>
              <a:t>Does anyone have any questions?</a:t>
            </a:r>
            <a:endParaRPr/>
          </a:p>
          <a:p>
            <a:pPr marL="0" lvl="0" indent="0" algn="ctr" rtl="0">
              <a:spcBef>
                <a:spcPts val="100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2065" name="Google Shape;2065;p78"/>
          <p:cNvSpPr txBox="1">
            <a:spLocks noGrp="1"/>
          </p:cNvSpPr>
          <p:nvPr>
            <p:ph type="subTitle" idx="4294967295"/>
          </p:nvPr>
        </p:nvSpPr>
        <p:spPr>
          <a:xfrm>
            <a:off x="2694750" y="3058500"/>
            <a:ext cx="3754500" cy="3348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sz="1400">
                <a:solidFill>
                  <a:schemeClr val="dk1"/>
                </a:solidFill>
              </a:rPr>
              <a:t>Please keep this slide for attribution</a:t>
            </a:r>
            <a:endParaRPr sz="1400">
              <a:solidFill>
                <a:schemeClr val="dk1"/>
              </a:solidFill>
            </a:endParaRPr>
          </a:p>
        </p:txBody>
      </p:sp>
      <p:grpSp>
        <p:nvGrpSpPr>
          <p:cNvPr id="2066" name="Google Shape;2066;p78"/>
          <p:cNvGrpSpPr/>
          <p:nvPr/>
        </p:nvGrpSpPr>
        <p:grpSpPr>
          <a:xfrm>
            <a:off x="3761140" y="3688794"/>
            <a:ext cx="258083" cy="258069"/>
            <a:chOff x="266768" y="1721375"/>
            <a:chExt cx="397907" cy="397887"/>
          </a:xfrm>
        </p:grpSpPr>
        <p:sp>
          <p:nvSpPr>
            <p:cNvPr id="2067" name="Google Shape;206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78"/>
          <p:cNvGrpSpPr/>
          <p:nvPr/>
        </p:nvGrpSpPr>
        <p:grpSpPr>
          <a:xfrm>
            <a:off x="5124823" y="3674444"/>
            <a:ext cx="258069" cy="258069"/>
            <a:chOff x="1379798" y="1723250"/>
            <a:chExt cx="397887" cy="397887"/>
          </a:xfrm>
        </p:grpSpPr>
        <p:sp>
          <p:nvSpPr>
            <p:cNvPr id="2070" name="Google Shape;2070;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78"/>
          <p:cNvGrpSpPr/>
          <p:nvPr/>
        </p:nvGrpSpPr>
        <p:grpSpPr>
          <a:xfrm>
            <a:off x="4442995" y="3688794"/>
            <a:ext cx="258056" cy="258069"/>
            <a:chOff x="864491" y="1723250"/>
            <a:chExt cx="397866" cy="397887"/>
          </a:xfrm>
        </p:grpSpPr>
        <p:sp>
          <p:nvSpPr>
            <p:cNvPr id="2075" name="Google Shape;207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7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ADVERTISING</a:t>
            </a:r>
            <a:endParaRPr/>
          </a:p>
        </p:txBody>
      </p:sp>
      <p:grpSp>
        <p:nvGrpSpPr>
          <p:cNvPr id="2083" name="Google Shape;2083;p79"/>
          <p:cNvGrpSpPr/>
          <p:nvPr/>
        </p:nvGrpSpPr>
        <p:grpSpPr>
          <a:xfrm>
            <a:off x="1007431" y="4090466"/>
            <a:ext cx="429001" cy="377272"/>
            <a:chOff x="614050" y="4034550"/>
            <a:chExt cx="523300" cy="460200"/>
          </a:xfrm>
        </p:grpSpPr>
        <p:sp>
          <p:nvSpPr>
            <p:cNvPr id="2084" name="Google Shape;2084;p79"/>
            <p:cNvSpPr/>
            <p:nvPr/>
          </p:nvSpPr>
          <p:spPr>
            <a:xfrm>
              <a:off x="892075" y="4034550"/>
              <a:ext cx="122650" cy="122950"/>
            </a:xfrm>
            <a:custGeom>
              <a:avLst/>
              <a:gdLst/>
              <a:ahLst/>
              <a:cxnLst/>
              <a:rect l="l" t="t" r="r" b="b"/>
              <a:pathLst>
                <a:path w="4906" h="4918" extrusionOk="0">
                  <a:moveTo>
                    <a:pt x="2453" y="1"/>
                  </a:moveTo>
                  <a:cubicBezTo>
                    <a:pt x="1107" y="1"/>
                    <a:pt x="0" y="1108"/>
                    <a:pt x="0" y="2453"/>
                  </a:cubicBezTo>
                  <a:cubicBezTo>
                    <a:pt x="0" y="3811"/>
                    <a:pt x="1107" y="4918"/>
                    <a:pt x="2453" y="4918"/>
                  </a:cubicBezTo>
                  <a:cubicBezTo>
                    <a:pt x="3810" y="4918"/>
                    <a:pt x="4905" y="3811"/>
                    <a:pt x="4905" y="2453"/>
                  </a:cubicBezTo>
                  <a:cubicBezTo>
                    <a:pt x="4905" y="1108"/>
                    <a:pt x="3810" y="1"/>
                    <a:pt x="2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61400" y="4157475"/>
              <a:ext cx="184275" cy="122675"/>
            </a:xfrm>
            <a:custGeom>
              <a:avLst/>
              <a:gdLst/>
              <a:ahLst/>
              <a:cxnLst/>
              <a:rect l="l" t="t" r="r" b="b"/>
              <a:pathLst>
                <a:path w="7371" h="4907" extrusionOk="0">
                  <a:moveTo>
                    <a:pt x="3658" y="1"/>
                  </a:moveTo>
                  <a:cubicBezTo>
                    <a:pt x="1644" y="1"/>
                    <a:pt x="1" y="1651"/>
                    <a:pt x="1" y="3680"/>
                  </a:cubicBezTo>
                  <a:lnTo>
                    <a:pt x="1" y="4906"/>
                  </a:lnTo>
                  <a:lnTo>
                    <a:pt x="7371" y="4906"/>
                  </a:lnTo>
                  <a:lnTo>
                    <a:pt x="7371" y="3680"/>
                  </a:lnTo>
                  <a:cubicBezTo>
                    <a:pt x="7371" y="1644"/>
                    <a:pt x="5716" y="1"/>
                    <a:pt x="3680" y="1"/>
                  </a:cubicBezTo>
                  <a:cubicBezTo>
                    <a:pt x="3672" y="1"/>
                    <a:pt x="3665" y="1"/>
                    <a:pt x="3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614050" y="4310775"/>
              <a:ext cx="62225" cy="183975"/>
            </a:xfrm>
            <a:custGeom>
              <a:avLst/>
              <a:gdLst/>
              <a:ahLst/>
              <a:cxnLst/>
              <a:rect l="l" t="t" r="r" b="b"/>
              <a:pathLst>
                <a:path w="2489" h="7359" extrusionOk="0">
                  <a:moveTo>
                    <a:pt x="1" y="1"/>
                  </a:moveTo>
                  <a:lnTo>
                    <a:pt x="1" y="7359"/>
                  </a:lnTo>
                  <a:lnTo>
                    <a:pt x="2489" y="7359"/>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706925" y="4280125"/>
              <a:ext cx="430425" cy="214625"/>
            </a:xfrm>
            <a:custGeom>
              <a:avLst/>
              <a:gdLst/>
              <a:ahLst/>
              <a:cxnLst/>
              <a:rect l="l" t="t" r="r" b="b"/>
              <a:pathLst>
                <a:path w="17217" h="8585" extrusionOk="0">
                  <a:moveTo>
                    <a:pt x="3691" y="0"/>
                  </a:moveTo>
                  <a:cubicBezTo>
                    <a:pt x="2548" y="0"/>
                    <a:pt x="1762" y="465"/>
                    <a:pt x="941" y="941"/>
                  </a:cubicBezTo>
                  <a:cubicBezTo>
                    <a:pt x="786" y="1036"/>
                    <a:pt x="631" y="1131"/>
                    <a:pt x="453" y="1227"/>
                  </a:cubicBezTo>
                  <a:lnTo>
                    <a:pt x="0" y="1227"/>
                  </a:lnTo>
                  <a:lnTo>
                    <a:pt x="0" y="7358"/>
                  </a:lnTo>
                  <a:lnTo>
                    <a:pt x="619" y="7358"/>
                  </a:lnTo>
                  <a:cubicBezTo>
                    <a:pt x="941" y="7358"/>
                    <a:pt x="1096" y="7466"/>
                    <a:pt x="1417" y="7739"/>
                  </a:cubicBezTo>
                  <a:cubicBezTo>
                    <a:pt x="1858" y="8097"/>
                    <a:pt x="2465" y="8585"/>
                    <a:pt x="3739" y="8585"/>
                  </a:cubicBezTo>
                  <a:lnTo>
                    <a:pt x="12192" y="8585"/>
                  </a:lnTo>
                  <a:lnTo>
                    <a:pt x="17217" y="2382"/>
                  </a:lnTo>
                  <a:lnTo>
                    <a:pt x="16741" y="1989"/>
                  </a:lnTo>
                  <a:cubicBezTo>
                    <a:pt x="16401" y="1711"/>
                    <a:pt x="15993" y="1575"/>
                    <a:pt x="15586" y="1575"/>
                  </a:cubicBezTo>
                  <a:cubicBezTo>
                    <a:pt x="15052" y="1575"/>
                    <a:pt x="14522" y="1809"/>
                    <a:pt x="14157" y="2262"/>
                  </a:cubicBezTo>
                  <a:lnTo>
                    <a:pt x="11692" y="4906"/>
                  </a:lnTo>
                  <a:lnTo>
                    <a:pt x="5572" y="4906"/>
                  </a:lnTo>
                  <a:lnTo>
                    <a:pt x="5572" y="3679"/>
                  </a:lnTo>
                  <a:lnTo>
                    <a:pt x="11085" y="3679"/>
                  </a:lnTo>
                  <a:cubicBezTo>
                    <a:pt x="11085" y="2322"/>
                    <a:pt x="9990" y="1227"/>
                    <a:pt x="8632" y="1227"/>
                  </a:cubicBezTo>
                  <a:lnTo>
                    <a:pt x="6966" y="1227"/>
                  </a:lnTo>
                  <a:lnTo>
                    <a:pt x="6608" y="1012"/>
                  </a:lnTo>
                  <a:cubicBezTo>
                    <a:pt x="5680" y="453"/>
                    <a:pt x="4906" y="0"/>
                    <a:pt x="3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9"/>
          <p:cNvGrpSpPr/>
          <p:nvPr/>
        </p:nvGrpSpPr>
        <p:grpSpPr>
          <a:xfrm>
            <a:off x="7720124" y="4064479"/>
            <a:ext cx="429248" cy="429269"/>
            <a:chOff x="6362306" y="4035800"/>
            <a:chExt cx="489618" cy="489642"/>
          </a:xfrm>
        </p:grpSpPr>
        <p:sp>
          <p:nvSpPr>
            <p:cNvPr id="2089" name="Google Shape;2089;p79"/>
            <p:cNvSpPr/>
            <p:nvPr/>
          </p:nvSpPr>
          <p:spPr>
            <a:xfrm>
              <a:off x="6631745" y="4209208"/>
              <a:ext cx="65434" cy="57088"/>
            </a:xfrm>
            <a:custGeom>
              <a:avLst/>
              <a:gdLst/>
              <a:ahLst/>
              <a:cxnLst/>
              <a:rect l="l" t="t" r="r" b="b"/>
              <a:pathLst>
                <a:path w="2799" h="2442" extrusionOk="0">
                  <a:moveTo>
                    <a:pt x="1405" y="1"/>
                  </a:moveTo>
                  <a:lnTo>
                    <a:pt x="0" y="2441"/>
                  </a:lnTo>
                  <a:lnTo>
                    <a:pt x="2798" y="2441"/>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6709659" y="4209208"/>
              <a:ext cx="44838" cy="57088"/>
            </a:xfrm>
            <a:custGeom>
              <a:avLst/>
              <a:gdLst/>
              <a:ahLst/>
              <a:cxnLst/>
              <a:rect l="l" t="t" r="r" b="b"/>
              <a:pathLst>
                <a:path w="1918" h="2442" extrusionOk="0">
                  <a:moveTo>
                    <a:pt x="525" y="1"/>
                  </a:moveTo>
                  <a:lnTo>
                    <a:pt x="1" y="905"/>
                  </a:lnTo>
                  <a:lnTo>
                    <a:pt x="882" y="2441"/>
                  </a:lnTo>
                  <a:lnTo>
                    <a:pt x="1918" y="2441"/>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6362306" y="4035800"/>
              <a:ext cx="489618" cy="489642"/>
            </a:xfrm>
            <a:custGeom>
              <a:avLst/>
              <a:gdLst/>
              <a:ahLst/>
              <a:cxnLst/>
              <a:rect l="l" t="t" r="r" b="b"/>
              <a:pathLst>
                <a:path w="20944" h="20945" extrusionOk="0">
                  <a:moveTo>
                    <a:pt x="7407" y="4954"/>
                  </a:moveTo>
                  <a:lnTo>
                    <a:pt x="7407" y="6180"/>
                  </a:lnTo>
                  <a:lnTo>
                    <a:pt x="2454" y="6180"/>
                  </a:lnTo>
                  <a:lnTo>
                    <a:pt x="2454" y="4954"/>
                  </a:lnTo>
                  <a:close/>
                  <a:moveTo>
                    <a:pt x="7407" y="7407"/>
                  </a:moveTo>
                  <a:lnTo>
                    <a:pt x="7407" y="8633"/>
                  </a:lnTo>
                  <a:lnTo>
                    <a:pt x="2454" y="8633"/>
                  </a:lnTo>
                  <a:lnTo>
                    <a:pt x="2454" y="7407"/>
                  </a:lnTo>
                  <a:close/>
                  <a:moveTo>
                    <a:pt x="7407" y="9859"/>
                  </a:moveTo>
                  <a:lnTo>
                    <a:pt x="7407" y="11086"/>
                  </a:lnTo>
                  <a:lnTo>
                    <a:pt x="2454" y="11086"/>
                  </a:lnTo>
                  <a:lnTo>
                    <a:pt x="2454" y="9859"/>
                  </a:lnTo>
                  <a:close/>
                  <a:moveTo>
                    <a:pt x="15372" y="4942"/>
                  </a:moveTo>
                  <a:lnTo>
                    <a:pt x="18896" y="11086"/>
                  </a:lnTo>
                  <a:lnTo>
                    <a:pt x="9419" y="11086"/>
                  </a:lnTo>
                  <a:lnTo>
                    <a:pt x="12919" y="4942"/>
                  </a:lnTo>
                  <a:lnTo>
                    <a:pt x="14145" y="7085"/>
                  </a:lnTo>
                  <a:lnTo>
                    <a:pt x="15372" y="4942"/>
                  </a:lnTo>
                  <a:close/>
                  <a:moveTo>
                    <a:pt x="14765" y="13538"/>
                  </a:moveTo>
                  <a:lnTo>
                    <a:pt x="14765" y="14765"/>
                  </a:lnTo>
                  <a:lnTo>
                    <a:pt x="6180" y="14765"/>
                  </a:lnTo>
                  <a:lnTo>
                    <a:pt x="6180" y="13538"/>
                  </a:lnTo>
                  <a:close/>
                  <a:moveTo>
                    <a:pt x="2489" y="1"/>
                  </a:moveTo>
                  <a:lnTo>
                    <a:pt x="2489" y="1227"/>
                  </a:lnTo>
                  <a:lnTo>
                    <a:pt x="3716" y="1227"/>
                  </a:lnTo>
                  <a:lnTo>
                    <a:pt x="3716" y="2454"/>
                  </a:lnTo>
                  <a:lnTo>
                    <a:pt x="1" y="2454"/>
                  </a:lnTo>
                  <a:lnTo>
                    <a:pt x="1" y="13538"/>
                  </a:lnTo>
                  <a:lnTo>
                    <a:pt x="4954" y="13538"/>
                  </a:lnTo>
                  <a:lnTo>
                    <a:pt x="4954" y="14765"/>
                  </a:lnTo>
                  <a:lnTo>
                    <a:pt x="2501" y="14765"/>
                  </a:lnTo>
                  <a:lnTo>
                    <a:pt x="2501" y="15991"/>
                  </a:lnTo>
                  <a:lnTo>
                    <a:pt x="9240" y="15991"/>
                  </a:lnTo>
                  <a:lnTo>
                    <a:pt x="9240" y="19718"/>
                  </a:lnTo>
                  <a:lnTo>
                    <a:pt x="4954" y="19718"/>
                  </a:lnTo>
                  <a:lnTo>
                    <a:pt x="4954" y="20944"/>
                  </a:lnTo>
                  <a:lnTo>
                    <a:pt x="15991" y="20944"/>
                  </a:lnTo>
                  <a:lnTo>
                    <a:pt x="15991" y="19718"/>
                  </a:lnTo>
                  <a:lnTo>
                    <a:pt x="11705" y="19718"/>
                  </a:lnTo>
                  <a:lnTo>
                    <a:pt x="11705" y="15991"/>
                  </a:lnTo>
                  <a:lnTo>
                    <a:pt x="18444" y="15991"/>
                  </a:lnTo>
                  <a:lnTo>
                    <a:pt x="18444" y="14765"/>
                  </a:lnTo>
                  <a:lnTo>
                    <a:pt x="15991" y="14765"/>
                  </a:lnTo>
                  <a:lnTo>
                    <a:pt x="15991" y="13538"/>
                  </a:lnTo>
                  <a:lnTo>
                    <a:pt x="20944" y="13538"/>
                  </a:lnTo>
                  <a:lnTo>
                    <a:pt x="20944" y="2454"/>
                  </a:lnTo>
                  <a:lnTo>
                    <a:pt x="17217" y="2454"/>
                  </a:lnTo>
                  <a:lnTo>
                    <a:pt x="17217" y="1227"/>
                  </a:lnTo>
                  <a:lnTo>
                    <a:pt x="18444" y="1227"/>
                  </a:lnTo>
                  <a:lnTo>
                    <a:pt x="18444" y="1"/>
                  </a:lnTo>
                  <a:lnTo>
                    <a:pt x="14765" y="1"/>
                  </a:lnTo>
                  <a:lnTo>
                    <a:pt x="14765" y="1227"/>
                  </a:lnTo>
                  <a:lnTo>
                    <a:pt x="15991" y="1227"/>
                  </a:lnTo>
                  <a:lnTo>
                    <a:pt x="15991" y="2454"/>
                  </a:lnTo>
                  <a:lnTo>
                    <a:pt x="11086" y="2454"/>
                  </a:lnTo>
                  <a:lnTo>
                    <a:pt x="11086" y="1227"/>
                  </a:lnTo>
                  <a:lnTo>
                    <a:pt x="12312" y="1227"/>
                  </a:lnTo>
                  <a:lnTo>
                    <a:pt x="12312" y="1"/>
                  </a:lnTo>
                  <a:lnTo>
                    <a:pt x="8633" y="1"/>
                  </a:lnTo>
                  <a:lnTo>
                    <a:pt x="8633" y="1227"/>
                  </a:lnTo>
                  <a:lnTo>
                    <a:pt x="9859" y="1227"/>
                  </a:lnTo>
                  <a:lnTo>
                    <a:pt x="9859" y="2454"/>
                  </a:lnTo>
                  <a:lnTo>
                    <a:pt x="4942" y="2454"/>
                  </a:lnTo>
                  <a:lnTo>
                    <a:pt x="4942" y="1227"/>
                  </a:lnTo>
                  <a:lnTo>
                    <a:pt x="6168" y="1227"/>
                  </a:ln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9"/>
          <p:cNvGrpSpPr/>
          <p:nvPr/>
        </p:nvGrpSpPr>
        <p:grpSpPr>
          <a:xfrm>
            <a:off x="6952394" y="4064479"/>
            <a:ext cx="429002" cy="429269"/>
            <a:chOff x="5746658" y="4035800"/>
            <a:chExt cx="489338" cy="489642"/>
          </a:xfrm>
        </p:grpSpPr>
        <p:sp>
          <p:nvSpPr>
            <p:cNvPr id="2093" name="Google Shape;2093;p79"/>
            <p:cNvSpPr/>
            <p:nvPr/>
          </p:nvSpPr>
          <p:spPr>
            <a:xfrm>
              <a:off x="5746658" y="4035800"/>
              <a:ext cx="489338" cy="489642"/>
            </a:xfrm>
            <a:custGeom>
              <a:avLst/>
              <a:gdLst/>
              <a:ahLst/>
              <a:cxnLst/>
              <a:rect l="l" t="t" r="r" b="b"/>
              <a:pathLst>
                <a:path w="20932" h="20945" extrusionOk="0">
                  <a:moveTo>
                    <a:pt x="11692" y="4942"/>
                  </a:moveTo>
                  <a:lnTo>
                    <a:pt x="15204" y="11086"/>
                  </a:lnTo>
                  <a:lnTo>
                    <a:pt x="5727" y="11086"/>
                  </a:lnTo>
                  <a:lnTo>
                    <a:pt x="9239" y="4942"/>
                  </a:lnTo>
                  <a:lnTo>
                    <a:pt x="10466" y="7085"/>
                  </a:lnTo>
                  <a:lnTo>
                    <a:pt x="11692" y="4942"/>
                  </a:lnTo>
                  <a:close/>
                  <a:moveTo>
                    <a:pt x="13538" y="12312"/>
                  </a:moveTo>
                  <a:lnTo>
                    <a:pt x="13538" y="13538"/>
                  </a:lnTo>
                  <a:lnTo>
                    <a:pt x="7394" y="13538"/>
                  </a:lnTo>
                  <a:lnTo>
                    <a:pt x="7394" y="12312"/>
                  </a:lnTo>
                  <a:close/>
                  <a:moveTo>
                    <a:pt x="10466" y="18491"/>
                  </a:moveTo>
                  <a:cubicBezTo>
                    <a:pt x="10799" y="18491"/>
                    <a:pt x="11073" y="18765"/>
                    <a:pt x="11073" y="19099"/>
                  </a:cubicBezTo>
                  <a:cubicBezTo>
                    <a:pt x="11085" y="19444"/>
                    <a:pt x="10799" y="19718"/>
                    <a:pt x="10466" y="19718"/>
                  </a:cubicBezTo>
                  <a:cubicBezTo>
                    <a:pt x="10132" y="19718"/>
                    <a:pt x="9859" y="19444"/>
                    <a:pt x="9859" y="19099"/>
                  </a:cubicBezTo>
                  <a:cubicBezTo>
                    <a:pt x="9859" y="18765"/>
                    <a:pt x="10132" y="18491"/>
                    <a:pt x="10466" y="18491"/>
                  </a:cubicBezTo>
                  <a:close/>
                  <a:moveTo>
                    <a:pt x="9239" y="1"/>
                  </a:moveTo>
                  <a:lnTo>
                    <a:pt x="9239" y="2454"/>
                  </a:lnTo>
                  <a:lnTo>
                    <a:pt x="0" y="2454"/>
                  </a:lnTo>
                  <a:lnTo>
                    <a:pt x="0" y="3680"/>
                  </a:lnTo>
                  <a:lnTo>
                    <a:pt x="1227" y="3680"/>
                  </a:lnTo>
                  <a:lnTo>
                    <a:pt x="1227" y="16039"/>
                  </a:lnTo>
                  <a:lnTo>
                    <a:pt x="9847" y="16039"/>
                  </a:lnTo>
                  <a:lnTo>
                    <a:pt x="9847" y="17372"/>
                  </a:lnTo>
                  <a:cubicBezTo>
                    <a:pt x="9144" y="17622"/>
                    <a:pt x="8620" y="18301"/>
                    <a:pt x="8620" y="19099"/>
                  </a:cubicBezTo>
                  <a:cubicBezTo>
                    <a:pt x="8620" y="20111"/>
                    <a:pt x="9454" y="20944"/>
                    <a:pt x="10466" y="20944"/>
                  </a:cubicBezTo>
                  <a:cubicBezTo>
                    <a:pt x="11478" y="20944"/>
                    <a:pt x="12311" y="20111"/>
                    <a:pt x="12311" y="19099"/>
                  </a:cubicBezTo>
                  <a:cubicBezTo>
                    <a:pt x="12311" y="18301"/>
                    <a:pt x="11787" y="17622"/>
                    <a:pt x="11085" y="17372"/>
                  </a:cubicBezTo>
                  <a:lnTo>
                    <a:pt x="11085" y="16039"/>
                  </a:lnTo>
                  <a:lnTo>
                    <a:pt x="19705" y="16039"/>
                  </a:lnTo>
                  <a:lnTo>
                    <a:pt x="19705" y="3680"/>
                  </a:lnTo>
                  <a:lnTo>
                    <a:pt x="20931" y="3680"/>
                  </a:lnTo>
                  <a:lnTo>
                    <a:pt x="20931" y="2454"/>
                  </a:lnTo>
                  <a:lnTo>
                    <a:pt x="11692" y="2454"/>
                  </a:lnTo>
                  <a:lnTo>
                    <a:pt x="116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6007729" y="4209208"/>
              <a:ext cx="44838" cy="57088"/>
            </a:xfrm>
            <a:custGeom>
              <a:avLst/>
              <a:gdLst/>
              <a:ahLst/>
              <a:cxnLst/>
              <a:rect l="l" t="t" r="r" b="b"/>
              <a:pathLst>
                <a:path w="1918" h="2442" extrusionOk="0">
                  <a:moveTo>
                    <a:pt x="524" y="1"/>
                  </a:moveTo>
                  <a:lnTo>
                    <a:pt x="0" y="905"/>
                  </a:lnTo>
                  <a:lnTo>
                    <a:pt x="881" y="2441"/>
                  </a:lnTo>
                  <a:lnTo>
                    <a:pt x="1917" y="2441"/>
                  </a:ln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5930071" y="4209208"/>
              <a:ext cx="65153" cy="57088"/>
            </a:xfrm>
            <a:custGeom>
              <a:avLst/>
              <a:gdLst/>
              <a:ahLst/>
              <a:cxnLst/>
              <a:rect l="l" t="t" r="r" b="b"/>
              <a:pathLst>
                <a:path w="2787" h="2442" extrusionOk="0">
                  <a:moveTo>
                    <a:pt x="1393" y="1"/>
                  </a:moveTo>
                  <a:lnTo>
                    <a:pt x="0" y="2441"/>
                  </a:lnTo>
                  <a:lnTo>
                    <a:pt x="2786" y="2441"/>
                  </a:lnTo>
                  <a:lnTo>
                    <a:pt x="1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79"/>
          <p:cNvGrpSpPr/>
          <p:nvPr/>
        </p:nvGrpSpPr>
        <p:grpSpPr>
          <a:xfrm>
            <a:off x="6210672" y="4064468"/>
            <a:ext cx="429001" cy="429268"/>
            <a:chOff x="5056575" y="4001800"/>
            <a:chExt cx="523300" cy="523625"/>
          </a:xfrm>
        </p:grpSpPr>
        <p:sp>
          <p:nvSpPr>
            <p:cNvPr id="2097" name="Google Shape;2097;p79"/>
            <p:cNvSpPr/>
            <p:nvPr/>
          </p:nvSpPr>
          <p:spPr>
            <a:xfrm>
              <a:off x="5056575" y="4371800"/>
              <a:ext cx="523300" cy="61625"/>
            </a:xfrm>
            <a:custGeom>
              <a:avLst/>
              <a:gdLst/>
              <a:ahLst/>
              <a:cxnLst/>
              <a:rect l="l" t="t" r="r" b="b"/>
              <a:pathLst>
                <a:path w="20932" h="2465" extrusionOk="0">
                  <a:moveTo>
                    <a:pt x="0" y="0"/>
                  </a:moveTo>
                  <a:lnTo>
                    <a:pt x="0" y="2465"/>
                  </a:lnTo>
                  <a:lnTo>
                    <a:pt x="20932" y="2465"/>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5241425" y="4110150"/>
              <a:ext cx="153600" cy="57475"/>
            </a:xfrm>
            <a:custGeom>
              <a:avLst/>
              <a:gdLst/>
              <a:ahLst/>
              <a:cxnLst/>
              <a:rect l="l" t="t" r="r" b="b"/>
              <a:pathLst>
                <a:path w="6144" h="2299" extrusionOk="0">
                  <a:moveTo>
                    <a:pt x="0" y="1"/>
                  </a:moveTo>
                  <a:lnTo>
                    <a:pt x="3072" y="2299"/>
                  </a:lnTo>
                  <a:lnTo>
                    <a:pt x="6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5056575" y="4001800"/>
              <a:ext cx="523300" cy="339650"/>
            </a:xfrm>
            <a:custGeom>
              <a:avLst/>
              <a:gdLst/>
              <a:ahLst/>
              <a:cxnLst/>
              <a:rect l="l" t="t" r="r" b="b"/>
              <a:pathLst>
                <a:path w="20932" h="13586" extrusionOk="0">
                  <a:moveTo>
                    <a:pt x="15990" y="3109"/>
                  </a:moveTo>
                  <a:lnTo>
                    <a:pt x="15990" y="10478"/>
                  </a:lnTo>
                  <a:lnTo>
                    <a:pt x="4941" y="10478"/>
                  </a:lnTo>
                  <a:lnTo>
                    <a:pt x="4941" y="3109"/>
                  </a:lnTo>
                  <a:close/>
                  <a:moveTo>
                    <a:pt x="0" y="1"/>
                  </a:moveTo>
                  <a:lnTo>
                    <a:pt x="0" y="13586"/>
                  </a:lnTo>
                  <a:lnTo>
                    <a:pt x="20932" y="13586"/>
                  </a:lnTo>
                  <a:lnTo>
                    <a:pt x="209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5210750" y="4125625"/>
              <a:ext cx="214950" cy="107200"/>
            </a:xfrm>
            <a:custGeom>
              <a:avLst/>
              <a:gdLst/>
              <a:ahLst/>
              <a:cxnLst/>
              <a:rect l="l" t="t" r="r" b="b"/>
              <a:pathLst>
                <a:path w="8598" h="4288" extrusionOk="0">
                  <a:moveTo>
                    <a:pt x="1" y="1"/>
                  </a:moveTo>
                  <a:lnTo>
                    <a:pt x="1" y="4287"/>
                  </a:lnTo>
                  <a:lnTo>
                    <a:pt x="8597" y="4287"/>
                  </a:lnTo>
                  <a:lnTo>
                    <a:pt x="8597" y="1"/>
                  </a:lnTo>
                  <a:lnTo>
                    <a:pt x="6633" y="1465"/>
                  </a:lnTo>
                  <a:lnTo>
                    <a:pt x="7799" y="2632"/>
                  </a:lnTo>
                  <a:lnTo>
                    <a:pt x="6930" y="3501"/>
                  </a:lnTo>
                  <a:lnTo>
                    <a:pt x="5644" y="2216"/>
                  </a:lnTo>
                  <a:lnTo>
                    <a:pt x="4299" y="3216"/>
                  </a:lnTo>
                  <a:lnTo>
                    <a:pt x="2954" y="2216"/>
                  </a:lnTo>
                  <a:lnTo>
                    <a:pt x="1668" y="3501"/>
                  </a:lnTo>
                  <a:lnTo>
                    <a:pt x="799" y="2632"/>
                  </a:lnTo>
                  <a:lnTo>
                    <a:pt x="1965" y="146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5180100" y="4464075"/>
              <a:ext cx="276250" cy="61350"/>
            </a:xfrm>
            <a:custGeom>
              <a:avLst/>
              <a:gdLst/>
              <a:ahLst/>
              <a:cxnLst/>
              <a:rect l="l" t="t" r="r" b="b"/>
              <a:pathLst>
                <a:path w="11050" h="2454" extrusionOk="0">
                  <a:moveTo>
                    <a:pt x="2453" y="0"/>
                  </a:moveTo>
                  <a:lnTo>
                    <a:pt x="2453" y="1227"/>
                  </a:lnTo>
                  <a:lnTo>
                    <a:pt x="0" y="1227"/>
                  </a:lnTo>
                  <a:lnTo>
                    <a:pt x="0" y="2453"/>
                  </a:lnTo>
                  <a:lnTo>
                    <a:pt x="11049" y="2453"/>
                  </a:lnTo>
                  <a:lnTo>
                    <a:pt x="11049" y="1227"/>
                  </a:lnTo>
                  <a:lnTo>
                    <a:pt x="8597" y="1227"/>
                  </a:lnTo>
                  <a:lnTo>
                    <a:pt x="8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9"/>
          <p:cNvGrpSpPr/>
          <p:nvPr/>
        </p:nvGrpSpPr>
        <p:grpSpPr>
          <a:xfrm>
            <a:off x="5507770" y="4064479"/>
            <a:ext cx="429002" cy="429269"/>
            <a:chOff x="4605503" y="4035800"/>
            <a:chExt cx="489338" cy="489642"/>
          </a:xfrm>
        </p:grpSpPr>
        <p:sp>
          <p:nvSpPr>
            <p:cNvPr id="2103" name="Google Shape;2103;p79"/>
            <p:cNvSpPr/>
            <p:nvPr/>
          </p:nvSpPr>
          <p:spPr>
            <a:xfrm>
              <a:off x="4656160" y="4265149"/>
              <a:ext cx="389983" cy="260285"/>
            </a:xfrm>
            <a:custGeom>
              <a:avLst/>
              <a:gdLst/>
              <a:ahLst/>
              <a:cxnLst/>
              <a:rect l="l" t="t" r="r" b="b"/>
              <a:pathLst>
                <a:path w="16682" h="11134" extrusionOk="0">
                  <a:moveTo>
                    <a:pt x="8906" y="4346"/>
                  </a:moveTo>
                  <a:lnTo>
                    <a:pt x="8906" y="6799"/>
                  </a:lnTo>
                  <a:lnTo>
                    <a:pt x="7680" y="6799"/>
                  </a:lnTo>
                  <a:lnTo>
                    <a:pt x="7680" y="4346"/>
                  </a:lnTo>
                  <a:close/>
                  <a:moveTo>
                    <a:pt x="4156" y="1"/>
                  </a:moveTo>
                  <a:lnTo>
                    <a:pt x="322" y="10050"/>
                  </a:lnTo>
                  <a:lnTo>
                    <a:pt x="1" y="11133"/>
                  </a:lnTo>
                  <a:lnTo>
                    <a:pt x="7680" y="11133"/>
                  </a:lnTo>
                  <a:lnTo>
                    <a:pt x="7680" y="8026"/>
                  </a:lnTo>
                  <a:lnTo>
                    <a:pt x="8906" y="8026"/>
                  </a:lnTo>
                  <a:lnTo>
                    <a:pt x="8906" y="11133"/>
                  </a:lnTo>
                  <a:lnTo>
                    <a:pt x="16681" y="11133"/>
                  </a:lnTo>
                  <a:lnTo>
                    <a:pt x="12443" y="1"/>
                  </a:lnTo>
                  <a:lnTo>
                    <a:pt x="8906" y="1"/>
                  </a:lnTo>
                  <a:lnTo>
                    <a:pt x="8906" y="3108"/>
                  </a:lnTo>
                  <a:lnTo>
                    <a:pt x="7680" y="3108"/>
                  </a:lnTo>
                  <a:lnTo>
                    <a:pt x="7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605503" y="4035800"/>
              <a:ext cx="489338" cy="489642"/>
            </a:xfrm>
            <a:custGeom>
              <a:avLst/>
              <a:gdLst/>
              <a:ahLst/>
              <a:cxnLst/>
              <a:rect l="l" t="t" r="r" b="b"/>
              <a:pathLst>
                <a:path w="20932" h="20945" extrusionOk="0">
                  <a:moveTo>
                    <a:pt x="16026" y="2454"/>
                  </a:moveTo>
                  <a:lnTo>
                    <a:pt x="16026" y="3680"/>
                  </a:lnTo>
                  <a:lnTo>
                    <a:pt x="4906" y="3680"/>
                  </a:lnTo>
                  <a:lnTo>
                    <a:pt x="4906" y="2454"/>
                  </a:lnTo>
                  <a:close/>
                  <a:moveTo>
                    <a:pt x="2453" y="2454"/>
                  </a:moveTo>
                  <a:lnTo>
                    <a:pt x="2453" y="6133"/>
                  </a:lnTo>
                  <a:lnTo>
                    <a:pt x="1227" y="6133"/>
                  </a:lnTo>
                  <a:lnTo>
                    <a:pt x="1227" y="2454"/>
                  </a:lnTo>
                  <a:close/>
                  <a:moveTo>
                    <a:pt x="14800" y="4906"/>
                  </a:moveTo>
                  <a:lnTo>
                    <a:pt x="14800" y="6133"/>
                  </a:lnTo>
                  <a:lnTo>
                    <a:pt x="6132" y="6133"/>
                  </a:lnTo>
                  <a:lnTo>
                    <a:pt x="6132" y="4906"/>
                  </a:lnTo>
                  <a:close/>
                  <a:moveTo>
                    <a:pt x="19705" y="2454"/>
                  </a:moveTo>
                  <a:lnTo>
                    <a:pt x="19705" y="6133"/>
                  </a:lnTo>
                  <a:lnTo>
                    <a:pt x="18479" y="6133"/>
                  </a:lnTo>
                  <a:lnTo>
                    <a:pt x="18479" y="2454"/>
                  </a:lnTo>
                  <a:close/>
                  <a:moveTo>
                    <a:pt x="1" y="1"/>
                  </a:moveTo>
                  <a:lnTo>
                    <a:pt x="1" y="20944"/>
                  </a:lnTo>
                  <a:lnTo>
                    <a:pt x="1227" y="20944"/>
                  </a:lnTo>
                  <a:lnTo>
                    <a:pt x="1227" y="7359"/>
                  </a:lnTo>
                  <a:lnTo>
                    <a:pt x="2453" y="7359"/>
                  </a:lnTo>
                  <a:lnTo>
                    <a:pt x="2453" y="8585"/>
                  </a:lnTo>
                  <a:lnTo>
                    <a:pt x="18479" y="8585"/>
                  </a:lnTo>
                  <a:lnTo>
                    <a:pt x="18479" y="7359"/>
                  </a:lnTo>
                  <a:lnTo>
                    <a:pt x="19705" y="7359"/>
                  </a:lnTo>
                  <a:lnTo>
                    <a:pt x="19705" y="20944"/>
                  </a:lnTo>
                  <a:lnTo>
                    <a:pt x="20932" y="20944"/>
                  </a:lnTo>
                  <a:lnTo>
                    <a:pt x="20932" y="1"/>
                  </a:lnTo>
                  <a:lnTo>
                    <a:pt x="19705" y="1"/>
                  </a:lnTo>
                  <a:lnTo>
                    <a:pt x="19705" y="1227"/>
                  </a:lnTo>
                  <a:lnTo>
                    <a:pt x="18479" y="1227"/>
                  </a:lnTo>
                  <a:lnTo>
                    <a:pt x="18479" y="1"/>
                  </a:lnTo>
                  <a:lnTo>
                    <a:pt x="2453" y="1"/>
                  </a:lnTo>
                  <a:lnTo>
                    <a:pt x="2453" y="1227"/>
                  </a:lnTo>
                  <a:lnTo>
                    <a:pt x="1227" y="1227"/>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79"/>
          <p:cNvGrpSpPr/>
          <p:nvPr/>
        </p:nvGrpSpPr>
        <p:grpSpPr>
          <a:xfrm>
            <a:off x="4726104" y="4103045"/>
            <a:ext cx="429248" cy="352136"/>
            <a:chOff x="3989575" y="4081735"/>
            <a:chExt cx="489618" cy="401660"/>
          </a:xfrm>
        </p:grpSpPr>
        <p:sp>
          <p:nvSpPr>
            <p:cNvPr id="2106" name="Google Shape;2106;p79"/>
            <p:cNvSpPr/>
            <p:nvPr/>
          </p:nvSpPr>
          <p:spPr>
            <a:xfrm>
              <a:off x="3989575" y="4426027"/>
              <a:ext cx="489618" cy="57368"/>
            </a:xfrm>
            <a:custGeom>
              <a:avLst/>
              <a:gdLst/>
              <a:ahLst/>
              <a:cxnLst/>
              <a:rect l="l" t="t" r="r" b="b"/>
              <a:pathLst>
                <a:path w="20944" h="2454" extrusionOk="0">
                  <a:moveTo>
                    <a:pt x="0" y="1"/>
                  </a:moveTo>
                  <a:lnTo>
                    <a:pt x="0" y="608"/>
                  </a:lnTo>
                  <a:cubicBezTo>
                    <a:pt x="0" y="1620"/>
                    <a:pt x="822" y="2453"/>
                    <a:pt x="1846" y="2453"/>
                  </a:cubicBezTo>
                  <a:lnTo>
                    <a:pt x="19098" y="2453"/>
                  </a:lnTo>
                  <a:cubicBezTo>
                    <a:pt x="20122" y="2453"/>
                    <a:pt x="20943" y="1620"/>
                    <a:pt x="20943" y="608"/>
                  </a:cubicBezTo>
                  <a:lnTo>
                    <a:pt x="20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148209" y="4153549"/>
              <a:ext cx="172316" cy="172035"/>
            </a:xfrm>
            <a:custGeom>
              <a:avLst/>
              <a:gdLst/>
              <a:ahLst/>
              <a:cxnLst/>
              <a:rect l="l" t="t" r="r" b="b"/>
              <a:pathLst>
                <a:path w="7371" h="7359" extrusionOk="0">
                  <a:moveTo>
                    <a:pt x="4906" y="608"/>
                  </a:moveTo>
                  <a:lnTo>
                    <a:pt x="4906" y="1834"/>
                  </a:lnTo>
                  <a:lnTo>
                    <a:pt x="4299" y="1834"/>
                  </a:lnTo>
                  <a:cubicBezTo>
                    <a:pt x="3965" y="1834"/>
                    <a:pt x="3680" y="2108"/>
                    <a:pt x="3680" y="2441"/>
                  </a:cubicBezTo>
                  <a:lnTo>
                    <a:pt x="3680" y="3060"/>
                  </a:lnTo>
                  <a:lnTo>
                    <a:pt x="4906" y="3060"/>
                  </a:lnTo>
                  <a:lnTo>
                    <a:pt x="4906" y="4287"/>
                  </a:lnTo>
                  <a:lnTo>
                    <a:pt x="3680" y="4287"/>
                  </a:lnTo>
                  <a:lnTo>
                    <a:pt x="3680" y="6739"/>
                  </a:lnTo>
                  <a:lnTo>
                    <a:pt x="2453" y="6739"/>
                  </a:lnTo>
                  <a:lnTo>
                    <a:pt x="2453" y="4287"/>
                  </a:lnTo>
                  <a:lnTo>
                    <a:pt x="1846" y="4287"/>
                  </a:lnTo>
                  <a:lnTo>
                    <a:pt x="1846" y="3060"/>
                  </a:lnTo>
                  <a:lnTo>
                    <a:pt x="2453" y="3060"/>
                  </a:lnTo>
                  <a:lnTo>
                    <a:pt x="2453" y="2453"/>
                  </a:lnTo>
                  <a:cubicBezTo>
                    <a:pt x="2453" y="1429"/>
                    <a:pt x="3287" y="608"/>
                    <a:pt x="4299" y="608"/>
                  </a:cubicBezTo>
                  <a:close/>
                  <a:moveTo>
                    <a:pt x="3680" y="0"/>
                  </a:moveTo>
                  <a:cubicBezTo>
                    <a:pt x="1656" y="0"/>
                    <a:pt x="1" y="1643"/>
                    <a:pt x="1" y="3679"/>
                  </a:cubicBezTo>
                  <a:cubicBezTo>
                    <a:pt x="1" y="5703"/>
                    <a:pt x="1656" y="7358"/>
                    <a:pt x="3680" y="7358"/>
                  </a:cubicBezTo>
                  <a:cubicBezTo>
                    <a:pt x="5716" y="7358"/>
                    <a:pt x="7371" y="5703"/>
                    <a:pt x="7371" y="3679"/>
                  </a:cubicBezTo>
                  <a:cubicBezTo>
                    <a:pt x="7371" y="1643"/>
                    <a:pt x="5716" y="0"/>
                    <a:pt x="3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018235" y="4081735"/>
              <a:ext cx="432273" cy="315386"/>
            </a:xfrm>
            <a:custGeom>
              <a:avLst/>
              <a:gdLst/>
              <a:ahLst/>
              <a:cxnLst/>
              <a:rect l="l" t="t" r="r" b="b"/>
              <a:pathLst>
                <a:path w="18491" h="13491" extrusionOk="0">
                  <a:moveTo>
                    <a:pt x="9240" y="1834"/>
                  </a:moveTo>
                  <a:cubicBezTo>
                    <a:pt x="11954" y="1834"/>
                    <a:pt x="14157" y="4037"/>
                    <a:pt x="14157" y="6751"/>
                  </a:cubicBezTo>
                  <a:cubicBezTo>
                    <a:pt x="14157" y="9454"/>
                    <a:pt x="11954" y="11657"/>
                    <a:pt x="9240" y="11657"/>
                  </a:cubicBezTo>
                  <a:cubicBezTo>
                    <a:pt x="6537" y="11657"/>
                    <a:pt x="4334" y="9454"/>
                    <a:pt x="4334" y="6751"/>
                  </a:cubicBezTo>
                  <a:cubicBezTo>
                    <a:pt x="4334" y="4037"/>
                    <a:pt x="6537" y="1834"/>
                    <a:pt x="9240" y="1834"/>
                  </a:cubicBezTo>
                  <a:close/>
                  <a:moveTo>
                    <a:pt x="0" y="1"/>
                  </a:moveTo>
                  <a:lnTo>
                    <a:pt x="0" y="13490"/>
                  </a:lnTo>
                  <a:lnTo>
                    <a:pt x="18491" y="13490"/>
                  </a:lnTo>
                  <a:lnTo>
                    <a:pt x="18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79"/>
          <p:cNvGrpSpPr/>
          <p:nvPr/>
        </p:nvGrpSpPr>
        <p:grpSpPr>
          <a:xfrm>
            <a:off x="3944767" y="4064484"/>
            <a:ext cx="429002" cy="429259"/>
            <a:chOff x="3359995" y="4035800"/>
            <a:chExt cx="489338" cy="489631"/>
          </a:xfrm>
        </p:grpSpPr>
        <p:sp>
          <p:nvSpPr>
            <p:cNvPr id="2110" name="Google Shape;2110;p79"/>
            <p:cNvSpPr/>
            <p:nvPr/>
          </p:nvSpPr>
          <p:spPr>
            <a:xfrm>
              <a:off x="3359995" y="4035800"/>
              <a:ext cx="71535" cy="87151"/>
            </a:xfrm>
            <a:custGeom>
              <a:avLst/>
              <a:gdLst/>
              <a:ahLst/>
              <a:cxnLst/>
              <a:rect l="l" t="t" r="r" b="b"/>
              <a:pathLst>
                <a:path w="3060" h="3728" extrusionOk="0">
                  <a:moveTo>
                    <a:pt x="0" y="1"/>
                  </a:moveTo>
                  <a:lnTo>
                    <a:pt x="0" y="2192"/>
                  </a:lnTo>
                  <a:cubicBezTo>
                    <a:pt x="0" y="3037"/>
                    <a:pt x="679" y="3728"/>
                    <a:pt x="1524" y="3728"/>
                  </a:cubicBezTo>
                  <a:cubicBezTo>
                    <a:pt x="2381" y="3728"/>
                    <a:pt x="3060" y="3037"/>
                    <a:pt x="3060" y="2192"/>
                  </a:cubicBezTo>
                  <a:lnTo>
                    <a:pt x="30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3460187" y="4035800"/>
              <a:ext cx="72657" cy="87151"/>
            </a:xfrm>
            <a:custGeom>
              <a:avLst/>
              <a:gdLst/>
              <a:ahLst/>
              <a:cxnLst/>
              <a:rect l="l" t="t" r="r" b="b"/>
              <a:pathLst>
                <a:path w="3108" h="3728" extrusionOk="0">
                  <a:moveTo>
                    <a:pt x="0" y="1"/>
                  </a:moveTo>
                  <a:lnTo>
                    <a:pt x="0" y="2192"/>
                  </a:lnTo>
                  <a:cubicBezTo>
                    <a:pt x="0" y="3037"/>
                    <a:pt x="691" y="3728"/>
                    <a:pt x="1536" y="3728"/>
                  </a:cubicBezTo>
                  <a:cubicBezTo>
                    <a:pt x="2382" y="3728"/>
                    <a:pt x="3108" y="3037"/>
                    <a:pt x="3108" y="2192"/>
                  </a:cubicBezTo>
                  <a:lnTo>
                    <a:pt x="3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3676445" y="4035800"/>
              <a:ext cx="72681" cy="87151"/>
            </a:xfrm>
            <a:custGeom>
              <a:avLst/>
              <a:gdLst/>
              <a:ahLst/>
              <a:cxnLst/>
              <a:rect l="l" t="t" r="r" b="b"/>
              <a:pathLst>
                <a:path w="3109" h="3728" extrusionOk="0">
                  <a:moveTo>
                    <a:pt x="1" y="1"/>
                  </a:moveTo>
                  <a:lnTo>
                    <a:pt x="1" y="2192"/>
                  </a:lnTo>
                  <a:cubicBezTo>
                    <a:pt x="1" y="3037"/>
                    <a:pt x="679" y="3728"/>
                    <a:pt x="1525" y="3728"/>
                  </a:cubicBezTo>
                  <a:cubicBezTo>
                    <a:pt x="2382" y="3728"/>
                    <a:pt x="3108" y="3037"/>
                    <a:pt x="3108" y="2192"/>
                  </a:cubicBezTo>
                  <a:lnTo>
                    <a:pt x="3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3777759" y="4035800"/>
              <a:ext cx="71559" cy="87151"/>
            </a:xfrm>
            <a:custGeom>
              <a:avLst/>
              <a:gdLst/>
              <a:ahLst/>
              <a:cxnLst/>
              <a:rect l="l" t="t" r="r" b="b"/>
              <a:pathLst>
                <a:path w="3061" h="3728" extrusionOk="0">
                  <a:moveTo>
                    <a:pt x="0" y="1"/>
                  </a:moveTo>
                  <a:lnTo>
                    <a:pt x="0" y="2192"/>
                  </a:lnTo>
                  <a:cubicBezTo>
                    <a:pt x="0" y="3037"/>
                    <a:pt x="679" y="3728"/>
                    <a:pt x="1536" y="3728"/>
                  </a:cubicBezTo>
                  <a:cubicBezTo>
                    <a:pt x="2382" y="3728"/>
                    <a:pt x="3060" y="3037"/>
                    <a:pt x="3060" y="2192"/>
                  </a:cubicBezTo>
                  <a:lnTo>
                    <a:pt x="30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3561502" y="4035800"/>
              <a:ext cx="86310" cy="87151"/>
            </a:xfrm>
            <a:custGeom>
              <a:avLst/>
              <a:gdLst/>
              <a:ahLst/>
              <a:cxnLst/>
              <a:rect l="l" t="t" r="r" b="b"/>
              <a:pathLst>
                <a:path w="3692" h="3728" extrusionOk="0">
                  <a:moveTo>
                    <a:pt x="0" y="1"/>
                  </a:moveTo>
                  <a:lnTo>
                    <a:pt x="0" y="1882"/>
                  </a:lnTo>
                  <a:cubicBezTo>
                    <a:pt x="0" y="2894"/>
                    <a:pt x="834" y="3728"/>
                    <a:pt x="1846" y="3728"/>
                  </a:cubicBezTo>
                  <a:cubicBezTo>
                    <a:pt x="2858" y="3728"/>
                    <a:pt x="3691" y="2894"/>
                    <a:pt x="3691" y="1882"/>
                  </a:cubicBezTo>
                  <a:lnTo>
                    <a:pt x="3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3388655" y="4353373"/>
              <a:ext cx="431993" cy="172058"/>
            </a:xfrm>
            <a:custGeom>
              <a:avLst/>
              <a:gdLst/>
              <a:ahLst/>
              <a:cxnLst/>
              <a:rect l="l" t="t" r="r" b="b"/>
              <a:pathLst>
                <a:path w="18479" h="7360" extrusionOk="0">
                  <a:moveTo>
                    <a:pt x="15419" y="1835"/>
                  </a:moveTo>
                  <a:lnTo>
                    <a:pt x="15419" y="3061"/>
                  </a:lnTo>
                  <a:lnTo>
                    <a:pt x="10466" y="3061"/>
                  </a:lnTo>
                  <a:lnTo>
                    <a:pt x="10466" y="1835"/>
                  </a:lnTo>
                  <a:close/>
                  <a:moveTo>
                    <a:pt x="9240" y="1835"/>
                  </a:moveTo>
                  <a:lnTo>
                    <a:pt x="9240" y="5514"/>
                  </a:lnTo>
                  <a:lnTo>
                    <a:pt x="3060" y="5514"/>
                  </a:lnTo>
                  <a:lnTo>
                    <a:pt x="3060" y="1835"/>
                  </a:lnTo>
                  <a:close/>
                  <a:moveTo>
                    <a:pt x="15419" y="4287"/>
                  </a:moveTo>
                  <a:lnTo>
                    <a:pt x="15419" y="5514"/>
                  </a:lnTo>
                  <a:lnTo>
                    <a:pt x="10466" y="5514"/>
                  </a:lnTo>
                  <a:lnTo>
                    <a:pt x="10466" y="4287"/>
                  </a:lnTo>
                  <a:close/>
                  <a:moveTo>
                    <a:pt x="0" y="1"/>
                  </a:moveTo>
                  <a:lnTo>
                    <a:pt x="0" y="7359"/>
                  </a:lnTo>
                  <a:lnTo>
                    <a:pt x="18479" y="7359"/>
                  </a:lnTo>
                  <a:lnTo>
                    <a:pt x="18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3488847" y="4424905"/>
              <a:ext cx="87151" cy="28708"/>
            </a:xfrm>
            <a:custGeom>
              <a:avLst/>
              <a:gdLst/>
              <a:ahLst/>
              <a:cxnLst/>
              <a:rect l="l" t="t" r="r" b="b"/>
              <a:pathLst>
                <a:path w="3728" h="1228" extrusionOk="0">
                  <a:moveTo>
                    <a:pt x="1" y="1"/>
                  </a:moveTo>
                  <a:lnTo>
                    <a:pt x="1" y="1227"/>
                  </a:lnTo>
                  <a:lnTo>
                    <a:pt x="3727" y="1227"/>
                  </a:lnTo>
                  <a:lnTo>
                    <a:pt x="3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3359995" y="4147424"/>
              <a:ext cx="489338" cy="177038"/>
            </a:xfrm>
            <a:custGeom>
              <a:avLst/>
              <a:gdLst/>
              <a:ahLst/>
              <a:cxnLst/>
              <a:rect l="l" t="t" r="r" b="b"/>
              <a:pathLst>
                <a:path w="20932" h="7573" extrusionOk="0">
                  <a:moveTo>
                    <a:pt x="2453" y="0"/>
                  </a:moveTo>
                  <a:cubicBezTo>
                    <a:pt x="2155" y="108"/>
                    <a:pt x="1857" y="179"/>
                    <a:pt x="1524" y="179"/>
                  </a:cubicBezTo>
                  <a:cubicBezTo>
                    <a:pt x="1429" y="179"/>
                    <a:pt x="1322" y="155"/>
                    <a:pt x="1226" y="143"/>
                  </a:cubicBezTo>
                  <a:lnTo>
                    <a:pt x="1226" y="5120"/>
                  </a:lnTo>
                  <a:lnTo>
                    <a:pt x="0" y="5120"/>
                  </a:lnTo>
                  <a:lnTo>
                    <a:pt x="0" y="6346"/>
                  </a:lnTo>
                  <a:lnTo>
                    <a:pt x="1226" y="6346"/>
                  </a:lnTo>
                  <a:lnTo>
                    <a:pt x="1226" y="7573"/>
                  </a:lnTo>
                  <a:lnTo>
                    <a:pt x="19705" y="7573"/>
                  </a:lnTo>
                  <a:lnTo>
                    <a:pt x="19705" y="6346"/>
                  </a:lnTo>
                  <a:lnTo>
                    <a:pt x="20931" y="6346"/>
                  </a:lnTo>
                  <a:lnTo>
                    <a:pt x="20931" y="5120"/>
                  </a:lnTo>
                  <a:lnTo>
                    <a:pt x="19705" y="5120"/>
                  </a:lnTo>
                  <a:lnTo>
                    <a:pt x="19705" y="143"/>
                  </a:lnTo>
                  <a:cubicBezTo>
                    <a:pt x="19610" y="155"/>
                    <a:pt x="19503" y="179"/>
                    <a:pt x="19407" y="179"/>
                  </a:cubicBezTo>
                  <a:cubicBezTo>
                    <a:pt x="19074" y="179"/>
                    <a:pt x="18776" y="108"/>
                    <a:pt x="18479" y="0"/>
                  </a:cubicBezTo>
                  <a:lnTo>
                    <a:pt x="18479" y="5120"/>
                  </a:lnTo>
                  <a:lnTo>
                    <a:pt x="2453" y="5120"/>
                  </a:lnTo>
                  <a:lnTo>
                    <a:pt x="2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79"/>
          <p:cNvGrpSpPr/>
          <p:nvPr/>
        </p:nvGrpSpPr>
        <p:grpSpPr>
          <a:xfrm>
            <a:off x="3267551" y="4064485"/>
            <a:ext cx="377268" cy="429257"/>
            <a:chOff x="2782732" y="4035800"/>
            <a:chExt cx="430327" cy="489628"/>
          </a:xfrm>
        </p:grpSpPr>
        <p:sp>
          <p:nvSpPr>
            <p:cNvPr id="2119" name="Google Shape;2119;p79"/>
            <p:cNvSpPr/>
            <p:nvPr/>
          </p:nvSpPr>
          <p:spPr>
            <a:xfrm>
              <a:off x="3069399" y="4266271"/>
              <a:ext cx="28708" cy="28684"/>
            </a:xfrm>
            <a:custGeom>
              <a:avLst/>
              <a:gdLst/>
              <a:ahLst/>
              <a:cxnLst/>
              <a:rect l="l" t="t" r="r" b="b"/>
              <a:pathLst>
                <a:path w="1228" h="1227" extrusionOk="0">
                  <a:moveTo>
                    <a:pt x="620" y="0"/>
                  </a:moveTo>
                  <a:cubicBezTo>
                    <a:pt x="275" y="0"/>
                    <a:pt x="1" y="274"/>
                    <a:pt x="1" y="608"/>
                  </a:cubicBezTo>
                  <a:cubicBezTo>
                    <a:pt x="1" y="953"/>
                    <a:pt x="275" y="1227"/>
                    <a:pt x="620" y="1227"/>
                  </a:cubicBezTo>
                  <a:cubicBezTo>
                    <a:pt x="965" y="1227"/>
                    <a:pt x="1227" y="953"/>
                    <a:pt x="1227" y="608"/>
                  </a:cubicBezTo>
                  <a:cubicBezTo>
                    <a:pt x="1227" y="274"/>
                    <a:pt x="965"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943890" y="4151585"/>
              <a:ext cx="269169" cy="258064"/>
            </a:xfrm>
            <a:custGeom>
              <a:avLst/>
              <a:gdLst/>
              <a:ahLst/>
              <a:cxnLst/>
              <a:rect l="l" t="t" r="r" b="b"/>
              <a:pathLst>
                <a:path w="11514" h="11039" extrusionOk="0">
                  <a:moveTo>
                    <a:pt x="0" y="1"/>
                  </a:moveTo>
                  <a:cubicBezTo>
                    <a:pt x="1024" y="894"/>
                    <a:pt x="1691" y="2204"/>
                    <a:pt x="1691" y="3680"/>
                  </a:cubicBezTo>
                  <a:lnTo>
                    <a:pt x="1691" y="11038"/>
                  </a:lnTo>
                  <a:lnTo>
                    <a:pt x="11502" y="11038"/>
                  </a:lnTo>
                  <a:lnTo>
                    <a:pt x="11502" y="4287"/>
                  </a:lnTo>
                  <a:lnTo>
                    <a:pt x="11514" y="4287"/>
                  </a:lnTo>
                  <a:cubicBezTo>
                    <a:pt x="11514" y="1930"/>
                    <a:pt x="9585" y="1"/>
                    <a:pt x="7215" y="1"/>
                  </a:cubicBezTo>
                  <a:lnTo>
                    <a:pt x="6596" y="1"/>
                  </a:lnTo>
                  <a:lnTo>
                    <a:pt x="6596" y="3787"/>
                  </a:lnTo>
                  <a:cubicBezTo>
                    <a:pt x="7311" y="4037"/>
                    <a:pt x="7823" y="4728"/>
                    <a:pt x="7823" y="5525"/>
                  </a:cubicBezTo>
                  <a:cubicBezTo>
                    <a:pt x="7823" y="6537"/>
                    <a:pt x="7001" y="7359"/>
                    <a:pt x="5989" y="7359"/>
                  </a:cubicBezTo>
                  <a:cubicBezTo>
                    <a:pt x="4965" y="7359"/>
                    <a:pt x="4144" y="6537"/>
                    <a:pt x="4144" y="5525"/>
                  </a:cubicBezTo>
                  <a:cubicBezTo>
                    <a:pt x="4144" y="4728"/>
                    <a:pt x="4656" y="4037"/>
                    <a:pt x="5370" y="3787"/>
                  </a:cubicBezTo>
                  <a:lnTo>
                    <a:pt x="5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3069399" y="4035800"/>
              <a:ext cx="114713" cy="115812"/>
            </a:xfrm>
            <a:custGeom>
              <a:avLst/>
              <a:gdLst/>
              <a:ahLst/>
              <a:cxnLst/>
              <a:rect l="l" t="t" r="r" b="b"/>
              <a:pathLst>
                <a:path w="4907" h="4954" extrusionOk="0">
                  <a:moveTo>
                    <a:pt x="1" y="1"/>
                  </a:moveTo>
                  <a:lnTo>
                    <a:pt x="1" y="4954"/>
                  </a:lnTo>
                  <a:lnTo>
                    <a:pt x="1227" y="4954"/>
                  </a:lnTo>
                  <a:lnTo>
                    <a:pt x="1227" y="2454"/>
                  </a:lnTo>
                  <a:lnTo>
                    <a:pt x="4906" y="2454"/>
                  </a:lnTo>
                  <a:lnTo>
                    <a:pt x="4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782732" y="4151585"/>
              <a:ext cx="172035" cy="258064"/>
            </a:xfrm>
            <a:custGeom>
              <a:avLst/>
              <a:gdLst/>
              <a:ahLst/>
              <a:cxnLst/>
              <a:rect l="l" t="t" r="r" b="b"/>
              <a:pathLst>
                <a:path w="7359" h="11039" extrusionOk="0">
                  <a:moveTo>
                    <a:pt x="5513" y="7359"/>
                  </a:moveTo>
                  <a:lnTo>
                    <a:pt x="5513" y="8585"/>
                  </a:lnTo>
                  <a:lnTo>
                    <a:pt x="1834" y="8585"/>
                  </a:lnTo>
                  <a:lnTo>
                    <a:pt x="1834" y="7359"/>
                  </a:lnTo>
                  <a:close/>
                  <a:moveTo>
                    <a:pt x="3680" y="1"/>
                  </a:moveTo>
                  <a:cubicBezTo>
                    <a:pt x="1644" y="1"/>
                    <a:pt x="1" y="1644"/>
                    <a:pt x="1" y="3680"/>
                  </a:cubicBezTo>
                  <a:lnTo>
                    <a:pt x="1" y="11038"/>
                  </a:lnTo>
                  <a:lnTo>
                    <a:pt x="7359" y="11038"/>
                  </a:lnTo>
                  <a:lnTo>
                    <a:pt x="7359" y="3680"/>
                  </a:lnTo>
                  <a:cubicBezTo>
                    <a:pt x="7359" y="1644"/>
                    <a:pt x="5716" y="1"/>
                    <a:pt x="3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897394" y="4438277"/>
              <a:ext cx="229380" cy="87151"/>
            </a:xfrm>
            <a:custGeom>
              <a:avLst/>
              <a:gdLst/>
              <a:ahLst/>
              <a:cxnLst/>
              <a:rect l="l" t="t" r="r" b="b"/>
              <a:pathLst>
                <a:path w="9812" h="3728" extrusionOk="0">
                  <a:moveTo>
                    <a:pt x="3680" y="0"/>
                  </a:moveTo>
                  <a:lnTo>
                    <a:pt x="3680" y="2501"/>
                  </a:lnTo>
                  <a:lnTo>
                    <a:pt x="1" y="2501"/>
                  </a:lnTo>
                  <a:lnTo>
                    <a:pt x="1" y="3727"/>
                  </a:lnTo>
                  <a:lnTo>
                    <a:pt x="9812" y="3727"/>
                  </a:lnTo>
                  <a:lnTo>
                    <a:pt x="9812" y="2501"/>
                  </a:lnTo>
                  <a:lnTo>
                    <a:pt x="6133" y="2501"/>
                  </a:lnTo>
                  <a:lnTo>
                    <a:pt x="6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79"/>
          <p:cNvGrpSpPr/>
          <p:nvPr/>
        </p:nvGrpSpPr>
        <p:grpSpPr>
          <a:xfrm>
            <a:off x="2562287" y="4064468"/>
            <a:ext cx="328965" cy="429268"/>
            <a:chOff x="1924925" y="4001800"/>
            <a:chExt cx="401275" cy="523625"/>
          </a:xfrm>
        </p:grpSpPr>
        <p:sp>
          <p:nvSpPr>
            <p:cNvPr id="2125" name="Google Shape;2125;p79"/>
            <p:cNvSpPr/>
            <p:nvPr/>
          </p:nvSpPr>
          <p:spPr>
            <a:xfrm>
              <a:off x="2048750" y="4001800"/>
              <a:ext cx="153325" cy="92000"/>
            </a:xfrm>
            <a:custGeom>
              <a:avLst/>
              <a:gdLst/>
              <a:ahLst/>
              <a:cxnLst/>
              <a:rect l="l" t="t" r="r" b="b"/>
              <a:pathLst>
                <a:path w="6133" h="3680" extrusionOk="0">
                  <a:moveTo>
                    <a:pt x="3061" y="1"/>
                  </a:moveTo>
                  <a:cubicBezTo>
                    <a:pt x="1370" y="1"/>
                    <a:pt x="1" y="1370"/>
                    <a:pt x="1" y="3073"/>
                  </a:cubicBezTo>
                  <a:lnTo>
                    <a:pt x="1" y="3680"/>
                  </a:lnTo>
                  <a:lnTo>
                    <a:pt x="1227" y="3680"/>
                  </a:lnTo>
                  <a:lnTo>
                    <a:pt x="1227" y="3073"/>
                  </a:lnTo>
                  <a:cubicBezTo>
                    <a:pt x="1227" y="2049"/>
                    <a:pt x="2049" y="1227"/>
                    <a:pt x="3061" y="1227"/>
                  </a:cubicBezTo>
                  <a:cubicBezTo>
                    <a:pt x="4085" y="1227"/>
                    <a:pt x="4906" y="2049"/>
                    <a:pt x="4906" y="3073"/>
                  </a:cubicBezTo>
                  <a:lnTo>
                    <a:pt x="4906" y="3680"/>
                  </a:lnTo>
                  <a:lnTo>
                    <a:pt x="6132" y="3680"/>
                  </a:lnTo>
                  <a:lnTo>
                    <a:pt x="6132" y="3073"/>
                  </a:lnTo>
                  <a:cubicBezTo>
                    <a:pt x="6132" y="1370"/>
                    <a:pt x="4763" y="1"/>
                    <a:pt x="3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059775" y="4279225"/>
              <a:ext cx="69975" cy="61050"/>
            </a:xfrm>
            <a:custGeom>
              <a:avLst/>
              <a:gdLst/>
              <a:ahLst/>
              <a:cxnLst/>
              <a:rect l="l" t="t" r="r" b="b"/>
              <a:pathLst>
                <a:path w="2799" h="2442" extrusionOk="0">
                  <a:moveTo>
                    <a:pt x="1393" y="1"/>
                  </a:moveTo>
                  <a:lnTo>
                    <a:pt x="0" y="2441"/>
                  </a:lnTo>
                  <a:lnTo>
                    <a:pt x="2798" y="2441"/>
                  </a:lnTo>
                  <a:lnTo>
                    <a:pt x="1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143125" y="4279225"/>
              <a:ext cx="47925" cy="61050"/>
            </a:xfrm>
            <a:custGeom>
              <a:avLst/>
              <a:gdLst/>
              <a:ahLst/>
              <a:cxnLst/>
              <a:rect l="l" t="t" r="r" b="b"/>
              <a:pathLst>
                <a:path w="1917" h="2442" extrusionOk="0">
                  <a:moveTo>
                    <a:pt x="524" y="1"/>
                  </a:moveTo>
                  <a:lnTo>
                    <a:pt x="0" y="905"/>
                  </a:lnTo>
                  <a:lnTo>
                    <a:pt x="869" y="2441"/>
                  </a:lnTo>
                  <a:lnTo>
                    <a:pt x="1917" y="2441"/>
                  </a:ln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1924925" y="4093800"/>
              <a:ext cx="401275" cy="431625"/>
            </a:xfrm>
            <a:custGeom>
              <a:avLst/>
              <a:gdLst/>
              <a:ahLst/>
              <a:cxnLst/>
              <a:rect l="l" t="t" r="r" b="b"/>
              <a:pathLst>
                <a:path w="16051" h="17265" extrusionOk="0">
                  <a:moveTo>
                    <a:pt x="9240" y="4941"/>
                  </a:moveTo>
                  <a:lnTo>
                    <a:pt x="12752" y="11085"/>
                  </a:lnTo>
                  <a:lnTo>
                    <a:pt x="3275" y="11085"/>
                  </a:lnTo>
                  <a:lnTo>
                    <a:pt x="6787" y="4941"/>
                  </a:lnTo>
                  <a:lnTo>
                    <a:pt x="8014" y="7084"/>
                  </a:lnTo>
                  <a:lnTo>
                    <a:pt x="9240" y="4941"/>
                  </a:lnTo>
                  <a:close/>
                  <a:moveTo>
                    <a:pt x="11085" y="12311"/>
                  </a:moveTo>
                  <a:lnTo>
                    <a:pt x="11085" y="13537"/>
                  </a:lnTo>
                  <a:lnTo>
                    <a:pt x="4954" y="13537"/>
                  </a:lnTo>
                  <a:lnTo>
                    <a:pt x="4954" y="12311"/>
                  </a:lnTo>
                  <a:close/>
                  <a:moveTo>
                    <a:pt x="1322" y="0"/>
                  </a:moveTo>
                  <a:lnTo>
                    <a:pt x="1" y="17264"/>
                  </a:lnTo>
                  <a:lnTo>
                    <a:pt x="16050" y="17264"/>
                  </a:lnTo>
                  <a:lnTo>
                    <a:pt x="14717" y="0"/>
                  </a:lnTo>
                  <a:lnTo>
                    <a:pt x="11085" y="0"/>
                  </a:lnTo>
                  <a:lnTo>
                    <a:pt x="11085" y="3072"/>
                  </a:lnTo>
                  <a:lnTo>
                    <a:pt x="9859" y="3072"/>
                  </a:lnTo>
                  <a:lnTo>
                    <a:pt x="9859" y="0"/>
                  </a:lnTo>
                  <a:lnTo>
                    <a:pt x="6180" y="0"/>
                  </a:lnTo>
                  <a:lnTo>
                    <a:pt x="6180" y="3072"/>
                  </a:lnTo>
                  <a:lnTo>
                    <a:pt x="4954" y="3072"/>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79"/>
          <p:cNvGrpSpPr/>
          <p:nvPr/>
        </p:nvGrpSpPr>
        <p:grpSpPr>
          <a:xfrm>
            <a:off x="1836017" y="4064483"/>
            <a:ext cx="276499" cy="429261"/>
            <a:chOff x="1620701" y="4035800"/>
            <a:chExt cx="315386" cy="489633"/>
          </a:xfrm>
        </p:grpSpPr>
        <p:sp>
          <p:nvSpPr>
            <p:cNvPr id="2130" name="Google Shape;2130;p79"/>
            <p:cNvSpPr/>
            <p:nvPr/>
          </p:nvSpPr>
          <p:spPr>
            <a:xfrm>
              <a:off x="1620701" y="4295772"/>
              <a:ext cx="315386" cy="229661"/>
            </a:xfrm>
            <a:custGeom>
              <a:avLst/>
              <a:gdLst/>
              <a:ahLst/>
              <a:cxnLst/>
              <a:rect l="l" t="t" r="r" b="b"/>
              <a:pathLst>
                <a:path w="13491" h="9824" extrusionOk="0">
                  <a:moveTo>
                    <a:pt x="1" y="0"/>
                  </a:moveTo>
                  <a:lnTo>
                    <a:pt x="1" y="620"/>
                  </a:lnTo>
                  <a:cubicBezTo>
                    <a:pt x="1" y="3918"/>
                    <a:pt x="2382" y="6668"/>
                    <a:pt x="5514" y="7251"/>
                  </a:cubicBezTo>
                  <a:lnTo>
                    <a:pt x="5514" y="8597"/>
                  </a:lnTo>
                  <a:lnTo>
                    <a:pt x="2454" y="8597"/>
                  </a:lnTo>
                  <a:lnTo>
                    <a:pt x="2454" y="9823"/>
                  </a:lnTo>
                  <a:lnTo>
                    <a:pt x="11038" y="9823"/>
                  </a:lnTo>
                  <a:lnTo>
                    <a:pt x="11038" y="8597"/>
                  </a:lnTo>
                  <a:lnTo>
                    <a:pt x="7978" y="8597"/>
                  </a:lnTo>
                  <a:lnTo>
                    <a:pt x="7978" y="7251"/>
                  </a:lnTo>
                  <a:cubicBezTo>
                    <a:pt x="11109" y="6668"/>
                    <a:pt x="13491" y="3918"/>
                    <a:pt x="13491" y="620"/>
                  </a:cubicBezTo>
                  <a:lnTo>
                    <a:pt x="13491" y="0"/>
                  </a:lnTo>
                  <a:lnTo>
                    <a:pt x="12264" y="0"/>
                  </a:lnTo>
                  <a:lnTo>
                    <a:pt x="12264" y="620"/>
                  </a:lnTo>
                  <a:cubicBezTo>
                    <a:pt x="12264" y="3668"/>
                    <a:pt x="9788" y="6144"/>
                    <a:pt x="6740" y="6144"/>
                  </a:cubicBezTo>
                  <a:cubicBezTo>
                    <a:pt x="3704" y="6144"/>
                    <a:pt x="1227" y="3668"/>
                    <a:pt x="1227" y="620"/>
                  </a:cubicBez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1764047" y="4180268"/>
              <a:ext cx="28684" cy="28684"/>
            </a:xfrm>
            <a:custGeom>
              <a:avLst/>
              <a:gdLst/>
              <a:ahLst/>
              <a:cxnLst/>
              <a:rect l="l" t="t" r="r" b="b"/>
              <a:pathLst>
                <a:path w="1227" h="1227" extrusionOk="0">
                  <a:moveTo>
                    <a:pt x="1" y="0"/>
                  </a:moveTo>
                  <a:lnTo>
                    <a:pt x="1" y="1227"/>
                  </a:lnTo>
                  <a:lnTo>
                    <a:pt x="1227" y="1227"/>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1764047" y="4122925"/>
              <a:ext cx="28684" cy="28684"/>
            </a:xfrm>
            <a:custGeom>
              <a:avLst/>
              <a:gdLst/>
              <a:ahLst/>
              <a:cxnLst/>
              <a:rect l="l" t="t" r="r" b="b"/>
              <a:pathLst>
                <a:path w="1227" h="1227" extrusionOk="0">
                  <a:moveTo>
                    <a:pt x="1" y="1"/>
                  </a:moveTo>
                  <a:lnTo>
                    <a:pt x="1" y="1227"/>
                  </a:lnTo>
                  <a:lnTo>
                    <a:pt x="1227" y="1227"/>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1678044" y="4295772"/>
              <a:ext cx="200719" cy="114971"/>
            </a:xfrm>
            <a:custGeom>
              <a:avLst/>
              <a:gdLst/>
              <a:ahLst/>
              <a:cxnLst/>
              <a:rect l="l" t="t" r="r" b="b"/>
              <a:pathLst>
                <a:path w="8586" h="4918" extrusionOk="0">
                  <a:moveTo>
                    <a:pt x="1" y="0"/>
                  </a:moveTo>
                  <a:lnTo>
                    <a:pt x="1" y="620"/>
                  </a:lnTo>
                  <a:cubicBezTo>
                    <a:pt x="1" y="2989"/>
                    <a:pt x="1929" y="4918"/>
                    <a:pt x="4287" y="4918"/>
                  </a:cubicBezTo>
                  <a:cubicBezTo>
                    <a:pt x="6656" y="4918"/>
                    <a:pt x="8585" y="2989"/>
                    <a:pt x="8585" y="620"/>
                  </a:cubicBezTo>
                  <a:lnTo>
                    <a:pt x="8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1678044" y="4035800"/>
              <a:ext cx="200719" cy="231344"/>
            </a:xfrm>
            <a:custGeom>
              <a:avLst/>
              <a:gdLst/>
              <a:ahLst/>
              <a:cxnLst/>
              <a:rect l="l" t="t" r="r" b="b"/>
              <a:pathLst>
                <a:path w="8586" h="9896" extrusionOk="0">
                  <a:moveTo>
                    <a:pt x="4906" y="2501"/>
                  </a:moveTo>
                  <a:lnTo>
                    <a:pt x="4906" y="3728"/>
                  </a:lnTo>
                  <a:lnTo>
                    <a:pt x="6132" y="3728"/>
                  </a:lnTo>
                  <a:lnTo>
                    <a:pt x="6132" y="4954"/>
                  </a:lnTo>
                  <a:lnTo>
                    <a:pt x="4906" y="4954"/>
                  </a:lnTo>
                  <a:lnTo>
                    <a:pt x="4906" y="6180"/>
                  </a:lnTo>
                  <a:lnTo>
                    <a:pt x="6132" y="6180"/>
                  </a:lnTo>
                  <a:lnTo>
                    <a:pt x="6132" y="7407"/>
                  </a:lnTo>
                  <a:lnTo>
                    <a:pt x="4906" y="7407"/>
                  </a:lnTo>
                  <a:lnTo>
                    <a:pt x="4906" y="8633"/>
                  </a:lnTo>
                  <a:lnTo>
                    <a:pt x="3680" y="8633"/>
                  </a:lnTo>
                  <a:lnTo>
                    <a:pt x="3680" y="7407"/>
                  </a:lnTo>
                  <a:lnTo>
                    <a:pt x="2453" y="7407"/>
                  </a:lnTo>
                  <a:lnTo>
                    <a:pt x="2453" y="6180"/>
                  </a:lnTo>
                  <a:lnTo>
                    <a:pt x="3680" y="6180"/>
                  </a:lnTo>
                  <a:lnTo>
                    <a:pt x="3680" y="4954"/>
                  </a:lnTo>
                  <a:lnTo>
                    <a:pt x="2453" y="4954"/>
                  </a:lnTo>
                  <a:lnTo>
                    <a:pt x="2453" y="3728"/>
                  </a:lnTo>
                  <a:lnTo>
                    <a:pt x="3680" y="3728"/>
                  </a:lnTo>
                  <a:lnTo>
                    <a:pt x="3680" y="2501"/>
                  </a:lnTo>
                  <a:close/>
                  <a:moveTo>
                    <a:pt x="4299" y="1"/>
                  </a:moveTo>
                  <a:cubicBezTo>
                    <a:pt x="1929" y="1"/>
                    <a:pt x="1" y="1966"/>
                    <a:pt x="1" y="4335"/>
                  </a:cubicBezTo>
                  <a:lnTo>
                    <a:pt x="1" y="9895"/>
                  </a:lnTo>
                  <a:lnTo>
                    <a:pt x="8585" y="9895"/>
                  </a:lnTo>
                  <a:lnTo>
                    <a:pt x="8585" y="4335"/>
                  </a:lnTo>
                  <a:cubicBezTo>
                    <a:pt x="8585" y="1966"/>
                    <a:pt x="6656"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79"/>
          <p:cNvGrpSpPr/>
          <p:nvPr/>
        </p:nvGrpSpPr>
        <p:grpSpPr>
          <a:xfrm>
            <a:off x="1007436" y="3398716"/>
            <a:ext cx="428991" cy="429002"/>
            <a:chOff x="1022025" y="3371434"/>
            <a:chExt cx="489324" cy="489338"/>
          </a:xfrm>
        </p:grpSpPr>
        <p:sp>
          <p:nvSpPr>
            <p:cNvPr id="2136" name="Google Shape;2136;p79"/>
            <p:cNvSpPr/>
            <p:nvPr/>
          </p:nvSpPr>
          <p:spPr>
            <a:xfrm>
              <a:off x="1093558" y="3457437"/>
              <a:ext cx="202660" cy="58210"/>
            </a:xfrm>
            <a:custGeom>
              <a:avLst/>
              <a:gdLst/>
              <a:ahLst/>
              <a:cxnLst/>
              <a:rect l="l" t="t" r="r" b="b"/>
              <a:pathLst>
                <a:path w="8669" h="2490" extrusionOk="0">
                  <a:moveTo>
                    <a:pt x="1" y="1"/>
                  </a:moveTo>
                  <a:lnTo>
                    <a:pt x="1" y="2489"/>
                  </a:lnTo>
                  <a:lnTo>
                    <a:pt x="8668" y="2489"/>
                  </a:lnTo>
                  <a:lnTo>
                    <a:pt x="8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1209342" y="3716568"/>
              <a:ext cx="86871" cy="28684"/>
            </a:xfrm>
            <a:custGeom>
              <a:avLst/>
              <a:gdLst/>
              <a:ahLst/>
              <a:cxnLst/>
              <a:rect l="l" t="t" r="r" b="b"/>
              <a:pathLst>
                <a:path w="3716" h="1227" extrusionOk="0">
                  <a:moveTo>
                    <a:pt x="1" y="1"/>
                  </a:moveTo>
                  <a:lnTo>
                    <a:pt x="1" y="1227"/>
                  </a:lnTo>
                  <a:lnTo>
                    <a:pt x="3715" y="1227"/>
                  </a:lnTo>
                  <a:lnTo>
                    <a:pt x="3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1022025" y="3371434"/>
              <a:ext cx="368266" cy="489338"/>
            </a:xfrm>
            <a:custGeom>
              <a:avLst/>
              <a:gdLst/>
              <a:ahLst/>
              <a:cxnLst/>
              <a:rect l="l" t="t" r="r" b="b"/>
              <a:pathLst>
                <a:path w="15753" h="20932" extrusionOk="0">
                  <a:moveTo>
                    <a:pt x="12967" y="2454"/>
                  </a:moveTo>
                  <a:lnTo>
                    <a:pt x="12967" y="7395"/>
                  </a:lnTo>
                  <a:lnTo>
                    <a:pt x="1834" y="7395"/>
                  </a:lnTo>
                  <a:lnTo>
                    <a:pt x="1834" y="2454"/>
                  </a:lnTo>
                  <a:close/>
                  <a:moveTo>
                    <a:pt x="12967" y="8621"/>
                  </a:moveTo>
                  <a:lnTo>
                    <a:pt x="12967" y="9847"/>
                  </a:lnTo>
                  <a:lnTo>
                    <a:pt x="1834" y="9847"/>
                  </a:lnTo>
                  <a:lnTo>
                    <a:pt x="1834" y="8621"/>
                  </a:lnTo>
                  <a:close/>
                  <a:moveTo>
                    <a:pt x="12967" y="11074"/>
                  </a:moveTo>
                  <a:lnTo>
                    <a:pt x="12967" y="12300"/>
                  </a:lnTo>
                  <a:lnTo>
                    <a:pt x="1834" y="12300"/>
                  </a:lnTo>
                  <a:lnTo>
                    <a:pt x="1834" y="11074"/>
                  </a:lnTo>
                  <a:close/>
                  <a:moveTo>
                    <a:pt x="5561" y="13538"/>
                  </a:moveTo>
                  <a:lnTo>
                    <a:pt x="5561" y="14765"/>
                  </a:lnTo>
                  <a:lnTo>
                    <a:pt x="1834" y="14765"/>
                  </a:lnTo>
                  <a:lnTo>
                    <a:pt x="1834" y="13538"/>
                  </a:lnTo>
                  <a:close/>
                  <a:moveTo>
                    <a:pt x="5561" y="15991"/>
                  </a:moveTo>
                  <a:lnTo>
                    <a:pt x="5561" y="17217"/>
                  </a:lnTo>
                  <a:lnTo>
                    <a:pt x="1834" y="17217"/>
                  </a:lnTo>
                  <a:lnTo>
                    <a:pt x="1834" y="15991"/>
                  </a:lnTo>
                  <a:close/>
                  <a:moveTo>
                    <a:pt x="12955" y="13538"/>
                  </a:moveTo>
                  <a:lnTo>
                    <a:pt x="12955" y="17217"/>
                  </a:lnTo>
                  <a:lnTo>
                    <a:pt x="6787" y="17217"/>
                  </a:lnTo>
                  <a:lnTo>
                    <a:pt x="6787" y="13538"/>
                  </a:lnTo>
                  <a:close/>
                  <a:moveTo>
                    <a:pt x="1" y="1"/>
                  </a:moveTo>
                  <a:lnTo>
                    <a:pt x="1" y="17824"/>
                  </a:lnTo>
                  <a:cubicBezTo>
                    <a:pt x="1" y="19515"/>
                    <a:pt x="1370" y="20932"/>
                    <a:pt x="3061" y="20932"/>
                  </a:cubicBezTo>
                  <a:lnTo>
                    <a:pt x="15753" y="20932"/>
                  </a:lnTo>
                  <a:cubicBezTo>
                    <a:pt x="15169" y="20277"/>
                    <a:pt x="14800" y="19384"/>
                    <a:pt x="14800" y="18444"/>
                  </a:cubicBezTo>
                  <a:lnTo>
                    <a:pt x="148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1396659" y="3544282"/>
              <a:ext cx="114690" cy="316485"/>
            </a:xfrm>
            <a:custGeom>
              <a:avLst/>
              <a:gdLst/>
              <a:ahLst/>
              <a:cxnLst/>
              <a:rect l="l" t="t" r="r" b="b"/>
              <a:pathLst>
                <a:path w="4906" h="13538" extrusionOk="0">
                  <a:moveTo>
                    <a:pt x="0" y="1"/>
                  </a:moveTo>
                  <a:lnTo>
                    <a:pt x="0" y="11050"/>
                  </a:lnTo>
                  <a:cubicBezTo>
                    <a:pt x="0" y="12407"/>
                    <a:pt x="1096" y="13538"/>
                    <a:pt x="2453" y="13538"/>
                  </a:cubicBezTo>
                  <a:cubicBezTo>
                    <a:pt x="3810" y="13538"/>
                    <a:pt x="4906" y="12407"/>
                    <a:pt x="4906" y="11050"/>
                  </a:cubicBezTo>
                  <a:lnTo>
                    <a:pt x="4906" y="1"/>
                  </a:lnTo>
                  <a:lnTo>
                    <a:pt x="3072" y="1"/>
                  </a:lnTo>
                  <a:lnTo>
                    <a:pt x="3072" y="9823"/>
                  </a:lnTo>
                  <a:lnTo>
                    <a:pt x="1846" y="9823"/>
                  </a:lnTo>
                  <a:lnTo>
                    <a:pt x="1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79"/>
          <p:cNvGrpSpPr/>
          <p:nvPr/>
        </p:nvGrpSpPr>
        <p:grpSpPr>
          <a:xfrm>
            <a:off x="7720235" y="3398584"/>
            <a:ext cx="429001" cy="429247"/>
            <a:chOff x="6329050" y="3257675"/>
            <a:chExt cx="523300" cy="523600"/>
          </a:xfrm>
        </p:grpSpPr>
        <p:sp>
          <p:nvSpPr>
            <p:cNvPr id="2141" name="Google Shape;2141;p79"/>
            <p:cNvSpPr/>
            <p:nvPr/>
          </p:nvSpPr>
          <p:spPr>
            <a:xfrm>
              <a:off x="6329050" y="3257675"/>
              <a:ext cx="459900" cy="460200"/>
            </a:xfrm>
            <a:custGeom>
              <a:avLst/>
              <a:gdLst/>
              <a:ahLst/>
              <a:cxnLst/>
              <a:rect l="l" t="t" r="r" b="b"/>
              <a:pathLst>
                <a:path w="18396" h="18408" extrusionOk="0">
                  <a:moveTo>
                    <a:pt x="9192" y="0"/>
                  </a:moveTo>
                  <a:cubicBezTo>
                    <a:pt x="4120" y="0"/>
                    <a:pt x="1" y="4132"/>
                    <a:pt x="1" y="9204"/>
                  </a:cubicBezTo>
                  <a:cubicBezTo>
                    <a:pt x="1" y="14276"/>
                    <a:pt x="4120" y="18407"/>
                    <a:pt x="9192" y="18407"/>
                  </a:cubicBezTo>
                  <a:cubicBezTo>
                    <a:pt x="10883" y="18407"/>
                    <a:pt x="12514" y="17943"/>
                    <a:pt x="13943" y="17086"/>
                  </a:cubicBezTo>
                  <a:lnTo>
                    <a:pt x="13419" y="14466"/>
                  </a:lnTo>
                  <a:cubicBezTo>
                    <a:pt x="12264" y="15395"/>
                    <a:pt x="10788" y="15955"/>
                    <a:pt x="9192" y="15955"/>
                  </a:cubicBezTo>
                  <a:cubicBezTo>
                    <a:pt x="5477" y="15955"/>
                    <a:pt x="2453" y="12919"/>
                    <a:pt x="2453" y="9204"/>
                  </a:cubicBezTo>
                  <a:cubicBezTo>
                    <a:pt x="2453" y="5477"/>
                    <a:pt x="5477" y="2453"/>
                    <a:pt x="9192" y="2453"/>
                  </a:cubicBezTo>
                  <a:cubicBezTo>
                    <a:pt x="12919" y="2453"/>
                    <a:pt x="15943" y="5477"/>
                    <a:pt x="15943" y="9204"/>
                  </a:cubicBezTo>
                  <a:cubicBezTo>
                    <a:pt x="15943" y="10799"/>
                    <a:pt x="15383" y="12264"/>
                    <a:pt x="14455" y="13419"/>
                  </a:cubicBezTo>
                  <a:lnTo>
                    <a:pt x="17074" y="13943"/>
                  </a:lnTo>
                  <a:cubicBezTo>
                    <a:pt x="17931" y="12526"/>
                    <a:pt x="18396" y="10883"/>
                    <a:pt x="18396" y="9204"/>
                  </a:cubicBezTo>
                  <a:cubicBezTo>
                    <a:pt x="18396" y="4132"/>
                    <a:pt x="14276" y="0"/>
                    <a:pt x="9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6482350" y="3410975"/>
              <a:ext cx="153325" cy="153600"/>
            </a:xfrm>
            <a:custGeom>
              <a:avLst/>
              <a:gdLst/>
              <a:ahLst/>
              <a:cxnLst/>
              <a:rect l="l" t="t" r="r" b="b"/>
              <a:pathLst>
                <a:path w="6133" h="6144" extrusionOk="0">
                  <a:moveTo>
                    <a:pt x="3060" y="0"/>
                  </a:moveTo>
                  <a:cubicBezTo>
                    <a:pt x="1370" y="0"/>
                    <a:pt x="0" y="1381"/>
                    <a:pt x="0" y="3072"/>
                  </a:cubicBezTo>
                  <a:cubicBezTo>
                    <a:pt x="0" y="4763"/>
                    <a:pt x="1370" y="6144"/>
                    <a:pt x="3060" y="6144"/>
                  </a:cubicBezTo>
                  <a:cubicBezTo>
                    <a:pt x="3691" y="6144"/>
                    <a:pt x="4275" y="5953"/>
                    <a:pt x="4751" y="5632"/>
                  </a:cubicBezTo>
                  <a:lnTo>
                    <a:pt x="3858" y="4727"/>
                  </a:lnTo>
                  <a:lnTo>
                    <a:pt x="3870" y="4715"/>
                  </a:lnTo>
                  <a:lnTo>
                    <a:pt x="3870" y="4715"/>
                  </a:lnTo>
                  <a:cubicBezTo>
                    <a:pt x="3632" y="4834"/>
                    <a:pt x="3358" y="4905"/>
                    <a:pt x="3060" y="4905"/>
                  </a:cubicBezTo>
                  <a:cubicBezTo>
                    <a:pt x="2048" y="4905"/>
                    <a:pt x="1227" y="4084"/>
                    <a:pt x="1227" y="3072"/>
                  </a:cubicBezTo>
                  <a:cubicBezTo>
                    <a:pt x="1227" y="2048"/>
                    <a:pt x="2048" y="1226"/>
                    <a:pt x="3060" y="1226"/>
                  </a:cubicBezTo>
                  <a:cubicBezTo>
                    <a:pt x="4084" y="1226"/>
                    <a:pt x="4906" y="2048"/>
                    <a:pt x="4906" y="3072"/>
                  </a:cubicBezTo>
                  <a:cubicBezTo>
                    <a:pt x="4906" y="3358"/>
                    <a:pt x="4834" y="3632"/>
                    <a:pt x="4715" y="3882"/>
                  </a:cubicBezTo>
                  <a:lnTo>
                    <a:pt x="4727" y="3870"/>
                  </a:lnTo>
                  <a:lnTo>
                    <a:pt x="5620" y="4763"/>
                  </a:lnTo>
                  <a:cubicBezTo>
                    <a:pt x="5942" y="4274"/>
                    <a:pt x="6132" y="3691"/>
                    <a:pt x="6132" y="3072"/>
                  </a:cubicBezTo>
                  <a:cubicBezTo>
                    <a:pt x="6132" y="1381"/>
                    <a:pt x="4751" y="0"/>
                    <a:pt x="3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6421025" y="3349650"/>
              <a:ext cx="275950" cy="276250"/>
            </a:xfrm>
            <a:custGeom>
              <a:avLst/>
              <a:gdLst/>
              <a:ahLst/>
              <a:cxnLst/>
              <a:rect l="l" t="t" r="r" b="b"/>
              <a:pathLst>
                <a:path w="11038" h="11050" extrusionOk="0">
                  <a:moveTo>
                    <a:pt x="5513" y="0"/>
                  </a:moveTo>
                  <a:cubicBezTo>
                    <a:pt x="2477" y="0"/>
                    <a:pt x="1" y="2477"/>
                    <a:pt x="1" y="5525"/>
                  </a:cubicBezTo>
                  <a:cubicBezTo>
                    <a:pt x="1" y="8573"/>
                    <a:pt x="2477" y="11049"/>
                    <a:pt x="5513" y="11049"/>
                  </a:cubicBezTo>
                  <a:cubicBezTo>
                    <a:pt x="6823" y="11049"/>
                    <a:pt x="8002" y="10573"/>
                    <a:pt x="8942" y="9823"/>
                  </a:cubicBezTo>
                  <a:lnTo>
                    <a:pt x="8073" y="8954"/>
                  </a:lnTo>
                  <a:cubicBezTo>
                    <a:pt x="7359" y="9490"/>
                    <a:pt x="6478" y="9823"/>
                    <a:pt x="5513" y="9823"/>
                  </a:cubicBezTo>
                  <a:cubicBezTo>
                    <a:pt x="3156" y="9823"/>
                    <a:pt x="1227" y="7894"/>
                    <a:pt x="1227" y="5525"/>
                  </a:cubicBezTo>
                  <a:cubicBezTo>
                    <a:pt x="1227" y="3156"/>
                    <a:pt x="3156" y="1227"/>
                    <a:pt x="5513" y="1227"/>
                  </a:cubicBezTo>
                  <a:cubicBezTo>
                    <a:pt x="7883" y="1227"/>
                    <a:pt x="9811" y="3156"/>
                    <a:pt x="9811" y="5525"/>
                  </a:cubicBezTo>
                  <a:cubicBezTo>
                    <a:pt x="9811" y="6489"/>
                    <a:pt x="9478" y="7370"/>
                    <a:pt x="8942" y="8085"/>
                  </a:cubicBezTo>
                  <a:lnTo>
                    <a:pt x="9811" y="8954"/>
                  </a:lnTo>
                  <a:cubicBezTo>
                    <a:pt x="10573" y="8001"/>
                    <a:pt x="11038" y="6823"/>
                    <a:pt x="11038" y="5525"/>
                  </a:cubicBezTo>
                  <a:cubicBezTo>
                    <a:pt x="11038" y="2477"/>
                    <a:pt x="8561" y="0"/>
                    <a:pt x="5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6543675" y="3472275"/>
              <a:ext cx="30675" cy="30700"/>
            </a:xfrm>
            <a:custGeom>
              <a:avLst/>
              <a:gdLst/>
              <a:ahLst/>
              <a:cxnLst/>
              <a:rect l="l" t="t" r="r" b="b"/>
              <a:pathLst>
                <a:path w="1227" h="1228" extrusionOk="0">
                  <a:moveTo>
                    <a:pt x="607" y="1"/>
                  </a:moveTo>
                  <a:cubicBezTo>
                    <a:pt x="274" y="1"/>
                    <a:pt x="0" y="287"/>
                    <a:pt x="0" y="620"/>
                  </a:cubicBezTo>
                  <a:cubicBezTo>
                    <a:pt x="0" y="953"/>
                    <a:pt x="274" y="1227"/>
                    <a:pt x="607" y="1227"/>
                  </a:cubicBezTo>
                  <a:cubicBezTo>
                    <a:pt x="953" y="1227"/>
                    <a:pt x="1226" y="953"/>
                    <a:pt x="1226" y="620"/>
                  </a:cubicBezTo>
                  <a:cubicBezTo>
                    <a:pt x="1226" y="287"/>
                    <a:pt x="953" y="1"/>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6696950" y="3625875"/>
              <a:ext cx="155400" cy="155400"/>
            </a:xfrm>
            <a:custGeom>
              <a:avLst/>
              <a:gdLst/>
              <a:ahLst/>
              <a:cxnLst/>
              <a:rect l="l" t="t" r="r" b="b"/>
              <a:pathLst>
                <a:path w="6216" h="6216" extrusionOk="0">
                  <a:moveTo>
                    <a:pt x="1" y="0"/>
                  </a:moveTo>
                  <a:lnTo>
                    <a:pt x="1310" y="6215"/>
                  </a:lnTo>
                  <a:lnTo>
                    <a:pt x="3763" y="6215"/>
                  </a:lnTo>
                  <a:lnTo>
                    <a:pt x="3763" y="4632"/>
                  </a:lnTo>
                  <a:lnTo>
                    <a:pt x="5168" y="6037"/>
                  </a:lnTo>
                  <a:lnTo>
                    <a:pt x="6037" y="5168"/>
                  </a:lnTo>
                  <a:lnTo>
                    <a:pt x="4632" y="3763"/>
                  </a:lnTo>
                  <a:lnTo>
                    <a:pt x="6216" y="3763"/>
                  </a:lnTo>
                  <a:lnTo>
                    <a:pt x="6216" y="131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79"/>
          <p:cNvGrpSpPr/>
          <p:nvPr/>
        </p:nvGrpSpPr>
        <p:grpSpPr>
          <a:xfrm>
            <a:off x="6952399" y="3437149"/>
            <a:ext cx="428992" cy="352137"/>
            <a:chOff x="5739692" y="3385905"/>
            <a:chExt cx="489326" cy="401661"/>
          </a:xfrm>
        </p:grpSpPr>
        <p:sp>
          <p:nvSpPr>
            <p:cNvPr id="2147" name="Google Shape;2147;p79"/>
            <p:cNvSpPr/>
            <p:nvPr/>
          </p:nvSpPr>
          <p:spPr>
            <a:xfrm>
              <a:off x="6142986" y="3500591"/>
              <a:ext cx="86029" cy="114690"/>
            </a:xfrm>
            <a:custGeom>
              <a:avLst/>
              <a:gdLst/>
              <a:ahLst/>
              <a:cxnLst/>
              <a:rect l="l" t="t" r="r" b="b"/>
              <a:pathLst>
                <a:path w="3680" h="4906" extrusionOk="0">
                  <a:moveTo>
                    <a:pt x="1" y="0"/>
                  </a:moveTo>
                  <a:lnTo>
                    <a:pt x="1" y="4037"/>
                  </a:lnTo>
                  <a:lnTo>
                    <a:pt x="870" y="4906"/>
                  </a:lnTo>
                  <a:lnTo>
                    <a:pt x="3680" y="4906"/>
                  </a:lnTo>
                  <a:lnTo>
                    <a:pt x="3680" y="4298"/>
                  </a:lnTo>
                  <a:lnTo>
                    <a:pt x="2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6056983" y="3500591"/>
              <a:ext cx="57368" cy="86029"/>
            </a:xfrm>
            <a:custGeom>
              <a:avLst/>
              <a:gdLst/>
              <a:ahLst/>
              <a:cxnLst/>
              <a:rect l="l" t="t" r="r" b="b"/>
              <a:pathLst>
                <a:path w="2454" h="3680" extrusionOk="0">
                  <a:moveTo>
                    <a:pt x="1" y="0"/>
                  </a:moveTo>
                  <a:lnTo>
                    <a:pt x="1" y="3679"/>
                  </a:lnTo>
                  <a:lnTo>
                    <a:pt x="2453" y="3679"/>
                  </a:lnTo>
                  <a:lnTo>
                    <a:pt x="2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6056983" y="3615253"/>
              <a:ext cx="172035" cy="114971"/>
            </a:xfrm>
            <a:custGeom>
              <a:avLst/>
              <a:gdLst/>
              <a:ahLst/>
              <a:cxnLst/>
              <a:rect l="l" t="t" r="r" b="b"/>
              <a:pathLst>
                <a:path w="7359" h="4918" extrusionOk="0">
                  <a:moveTo>
                    <a:pt x="1" y="1"/>
                  </a:moveTo>
                  <a:lnTo>
                    <a:pt x="1" y="3704"/>
                  </a:lnTo>
                  <a:cubicBezTo>
                    <a:pt x="560" y="2953"/>
                    <a:pt x="1453" y="2453"/>
                    <a:pt x="2453" y="2453"/>
                  </a:cubicBezTo>
                  <a:cubicBezTo>
                    <a:pt x="3942" y="2453"/>
                    <a:pt x="5180" y="3513"/>
                    <a:pt x="5466" y="4918"/>
                  </a:cubicBezTo>
                  <a:lnTo>
                    <a:pt x="7359" y="4918"/>
                  </a:lnTo>
                  <a:lnTo>
                    <a:pt x="7359" y="1227"/>
                  </a:lnTo>
                  <a:lnTo>
                    <a:pt x="4037" y="1227"/>
                  </a:lnTo>
                  <a:lnTo>
                    <a:pt x="28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5822632" y="3500871"/>
              <a:ext cx="65434" cy="57064"/>
            </a:xfrm>
            <a:custGeom>
              <a:avLst/>
              <a:gdLst/>
              <a:ahLst/>
              <a:cxnLst/>
              <a:rect l="l" t="t" r="r" b="b"/>
              <a:pathLst>
                <a:path w="2799" h="2441" extrusionOk="0">
                  <a:moveTo>
                    <a:pt x="1394" y="0"/>
                  </a:moveTo>
                  <a:lnTo>
                    <a:pt x="1" y="2441"/>
                  </a:lnTo>
                  <a:lnTo>
                    <a:pt x="2799" y="2441"/>
                  </a:lnTo>
                  <a:lnTo>
                    <a:pt x="1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5900570" y="3500871"/>
              <a:ext cx="44838" cy="57064"/>
            </a:xfrm>
            <a:custGeom>
              <a:avLst/>
              <a:gdLst/>
              <a:ahLst/>
              <a:cxnLst/>
              <a:rect l="l" t="t" r="r" b="b"/>
              <a:pathLst>
                <a:path w="1918" h="2441" extrusionOk="0">
                  <a:moveTo>
                    <a:pt x="512" y="0"/>
                  </a:moveTo>
                  <a:lnTo>
                    <a:pt x="0" y="905"/>
                  </a:lnTo>
                  <a:lnTo>
                    <a:pt x="870" y="2441"/>
                  </a:lnTo>
                  <a:lnTo>
                    <a:pt x="1917" y="2441"/>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5812346" y="3701256"/>
              <a:ext cx="86029" cy="86310"/>
            </a:xfrm>
            <a:custGeom>
              <a:avLst/>
              <a:gdLst/>
              <a:ahLst/>
              <a:cxnLst/>
              <a:rect l="l" t="t" r="r" b="b"/>
              <a:pathLst>
                <a:path w="3680" h="3692" extrusionOk="0">
                  <a:moveTo>
                    <a:pt x="1834" y="1"/>
                  </a:moveTo>
                  <a:cubicBezTo>
                    <a:pt x="822" y="1"/>
                    <a:pt x="0" y="834"/>
                    <a:pt x="0" y="1846"/>
                  </a:cubicBezTo>
                  <a:cubicBezTo>
                    <a:pt x="0" y="2858"/>
                    <a:pt x="822" y="3692"/>
                    <a:pt x="1834" y="3692"/>
                  </a:cubicBezTo>
                  <a:cubicBezTo>
                    <a:pt x="2858" y="3692"/>
                    <a:pt x="3679" y="2858"/>
                    <a:pt x="3679" y="1846"/>
                  </a:cubicBezTo>
                  <a:cubicBezTo>
                    <a:pt x="3679" y="834"/>
                    <a:pt x="2858" y="1"/>
                    <a:pt x="1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6071173" y="3701256"/>
              <a:ext cx="86310" cy="86310"/>
            </a:xfrm>
            <a:custGeom>
              <a:avLst/>
              <a:gdLst/>
              <a:ahLst/>
              <a:cxnLst/>
              <a:rect l="l" t="t" r="r" b="b"/>
              <a:pathLst>
                <a:path w="3692" h="3692" extrusionOk="0">
                  <a:moveTo>
                    <a:pt x="1846" y="1"/>
                  </a:moveTo>
                  <a:cubicBezTo>
                    <a:pt x="834" y="1"/>
                    <a:pt x="1" y="834"/>
                    <a:pt x="1" y="1846"/>
                  </a:cubicBezTo>
                  <a:cubicBezTo>
                    <a:pt x="1" y="2858"/>
                    <a:pt x="834" y="3692"/>
                    <a:pt x="1846" y="3692"/>
                  </a:cubicBezTo>
                  <a:cubicBezTo>
                    <a:pt x="2858" y="3692"/>
                    <a:pt x="3692" y="2858"/>
                    <a:pt x="3692" y="1846"/>
                  </a:cubicBezTo>
                  <a:cubicBezTo>
                    <a:pt x="3692" y="834"/>
                    <a:pt x="2870" y="1"/>
                    <a:pt x="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5739692" y="3385905"/>
              <a:ext cx="288665" cy="344327"/>
            </a:xfrm>
            <a:custGeom>
              <a:avLst/>
              <a:gdLst/>
              <a:ahLst/>
              <a:cxnLst/>
              <a:rect l="l" t="t" r="r" b="b"/>
              <a:pathLst>
                <a:path w="12348" h="14729" extrusionOk="0">
                  <a:moveTo>
                    <a:pt x="7394" y="2442"/>
                  </a:moveTo>
                  <a:lnTo>
                    <a:pt x="10907" y="8585"/>
                  </a:lnTo>
                  <a:lnTo>
                    <a:pt x="1429" y="8585"/>
                  </a:lnTo>
                  <a:lnTo>
                    <a:pt x="4942" y="2442"/>
                  </a:lnTo>
                  <a:lnTo>
                    <a:pt x="6168" y="4597"/>
                  </a:lnTo>
                  <a:lnTo>
                    <a:pt x="7394" y="2442"/>
                  </a:lnTo>
                  <a:close/>
                  <a:moveTo>
                    <a:pt x="9240" y="9812"/>
                  </a:moveTo>
                  <a:lnTo>
                    <a:pt x="9240" y="11038"/>
                  </a:lnTo>
                  <a:lnTo>
                    <a:pt x="3108" y="11038"/>
                  </a:lnTo>
                  <a:lnTo>
                    <a:pt x="3108" y="9812"/>
                  </a:lnTo>
                  <a:close/>
                  <a:moveTo>
                    <a:pt x="1" y="1"/>
                  </a:moveTo>
                  <a:lnTo>
                    <a:pt x="1" y="14729"/>
                  </a:lnTo>
                  <a:lnTo>
                    <a:pt x="1941" y="14729"/>
                  </a:lnTo>
                  <a:cubicBezTo>
                    <a:pt x="2227" y="13324"/>
                    <a:pt x="3465" y="12264"/>
                    <a:pt x="4942" y="12264"/>
                  </a:cubicBezTo>
                  <a:cubicBezTo>
                    <a:pt x="6430" y="12264"/>
                    <a:pt x="7668" y="13324"/>
                    <a:pt x="7954" y="14729"/>
                  </a:cubicBezTo>
                  <a:lnTo>
                    <a:pt x="12347" y="14729"/>
                  </a:lnTo>
                  <a:lnTo>
                    <a:pt x="12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9"/>
          <p:cNvGrpSpPr/>
          <p:nvPr/>
        </p:nvGrpSpPr>
        <p:grpSpPr>
          <a:xfrm>
            <a:off x="6210681" y="3398596"/>
            <a:ext cx="429002" cy="429242"/>
            <a:chOff x="5134330" y="3339993"/>
            <a:chExt cx="489338" cy="489611"/>
          </a:xfrm>
        </p:grpSpPr>
        <p:sp>
          <p:nvSpPr>
            <p:cNvPr id="2156" name="Google Shape;2156;p79"/>
            <p:cNvSpPr/>
            <p:nvPr/>
          </p:nvSpPr>
          <p:spPr>
            <a:xfrm>
              <a:off x="5192771" y="3339993"/>
              <a:ext cx="42898" cy="57368"/>
            </a:xfrm>
            <a:custGeom>
              <a:avLst/>
              <a:gdLst/>
              <a:ahLst/>
              <a:cxnLst/>
              <a:rect l="l" t="t" r="r" b="b"/>
              <a:pathLst>
                <a:path w="1835" h="2454" extrusionOk="0">
                  <a:moveTo>
                    <a:pt x="1834" y="0"/>
                  </a:moveTo>
                  <a:cubicBezTo>
                    <a:pt x="846" y="0"/>
                    <a:pt x="84" y="881"/>
                    <a:pt x="1" y="2453"/>
                  </a:cubicBezTo>
                  <a:lnTo>
                    <a:pt x="1239" y="2453"/>
                  </a:lnTo>
                  <a:cubicBezTo>
                    <a:pt x="1299" y="1513"/>
                    <a:pt x="1691" y="1227"/>
                    <a:pt x="1834" y="1227"/>
                  </a:cubicBez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5250114" y="3339993"/>
              <a:ext cx="42874" cy="57368"/>
            </a:xfrm>
            <a:custGeom>
              <a:avLst/>
              <a:gdLst/>
              <a:ahLst/>
              <a:cxnLst/>
              <a:rect l="l" t="t" r="r" b="b"/>
              <a:pathLst>
                <a:path w="1834" h="2454" extrusionOk="0">
                  <a:moveTo>
                    <a:pt x="1834" y="0"/>
                  </a:moveTo>
                  <a:cubicBezTo>
                    <a:pt x="846" y="0"/>
                    <a:pt x="84" y="881"/>
                    <a:pt x="0" y="2453"/>
                  </a:cubicBezTo>
                  <a:lnTo>
                    <a:pt x="1239" y="2453"/>
                  </a:lnTo>
                  <a:cubicBezTo>
                    <a:pt x="1298" y="1513"/>
                    <a:pt x="1691" y="1227"/>
                    <a:pt x="1834" y="1227"/>
                  </a:cubicBez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5451060" y="3339993"/>
              <a:ext cx="42617" cy="57368"/>
            </a:xfrm>
            <a:custGeom>
              <a:avLst/>
              <a:gdLst/>
              <a:ahLst/>
              <a:cxnLst/>
              <a:rect l="l" t="t" r="r" b="b"/>
              <a:pathLst>
                <a:path w="1823" h="2454" extrusionOk="0">
                  <a:moveTo>
                    <a:pt x="1822" y="0"/>
                  </a:moveTo>
                  <a:cubicBezTo>
                    <a:pt x="846" y="0"/>
                    <a:pt x="84" y="881"/>
                    <a:pt x="1" y="2453"/>
                  </a:cubicBezTo>
                  <a:lnTo>
                    <a:pt x="1239" y="2453"/>
                  </a:lnTo>
                  <a:cubicBezTo>
                    <a:pt x="1299" y="1513"/>
                    <a:pt x="1691" y="1227"/>
                    <a:pt x="1822" y="1227"/>
                  </a:cubicBezTo>
                  <a:lnTo>
                    <a:pt x="1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5508403" y="3339993"/>
              <a:ext cx="42617" cy="57368"/>
            </a:xfrm>
            <a:custGeom>
              <a:avLst/>
              <a:gdLst/>
              <a:ahLst/>
              <a:cxnLst/>
              <a:rect l="l" t="t" r="r" b="b"/>
              <a:pathLst>
                <a:path w="1823" h="2454" extrusionOk="0">
                  <a:moveTo>
                    <a:pt x="1822" y="0"/>
                  </a:moveTo>
                  <a:cubicBezTo>
                    <a:pt x="846" y="0"/>
                    <a:pt x="84" y="881"/>
                    <a:pt x="0" y="2453"/>
                  </a:cubicBezTo>
                  <a:lnTo>
                    <a:pt x="1239" y="2453"/>
                  </a:lnTo>
                  <a:cubicBezTo>
                    <a:pt x="1298" y="1513"/>
                    <a:pt x="1691" y="1227"/>
                    <a:pt x="1822" y="1227"/>
                  </a:cubicBezTo>
                  <a:lnTo>
                    <a:pt x="1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5134330" y="3541780"/>
              <a:ext cx="489338" cy="287824"/>
            </a:xfrm>
            <a:custGeom>
              <a:avLst/>
              <a:gdLst/>
              <a:ahLst/>
              <a:cxnLst/>
              <a:rect l="l" t="t" r="r" b="b"/>
              <a:pathLst>
                <a:path w="20932" h="12312" extrusionOk="0">
                  <a:moveTo>
                    <a:pt x="6168" y="1834"/>
                  </a:moveTo>
                  <a:lnTo>
                    <a:pt x="6168" y="3060"/>
                  </a:lnTo>
                  <a:lnTo>
                    <a:pt x="2489" y="3060"/>
                  </a:lnTo>
                  <a:lnTo>
                    <a:pt x="2489" y="1834"/>
                  </a:lnTo>
                  <a:close/>
                  <a:moveTo>
                    <a:pt x="12300" y="1834"/>
                  </a:moveTo>
                  <a:lnTo>
                    <a:pt x="12300" y="3060"/>
                  </a:lnTo>
                  <a:lnTo>
                    <a:pt x="8621" y="3060"/>
                  </a:lnTo>
                  <a:lnTo>
                    <a:pt x="8621" y="1834"/>
                  </a:lnTo>
                  <a:close/>
                  <a:moveTo>
                    <a:pt x="18443" y="1834"/>
                  </a:moveTo>
                  <a:lnTo>
                    <a:pt x="18443" y="3060"/>
                  </a:lnTo>
                  <a:lnTo>
                    <a:pt x="14764" y="3060"/>
                  </a:lnTo>
                  <a:lnTo>
                    <a:pt x="14764" y="1834"/>
                  </a:lnTo>
                  <a:close/>
                  <a:moveTo>
                    <a:pt x="6168" y="4299"/>
                  </a:moveTo>
                  <a:lnTo>
                    <a:pt x="6168" y="5525"/>
                  </a:lnTo>
                  <a:lnTo>
                    <a:pt x="2489" y="5525"/>
                  </a:lnTo>
                  <a:lnTo>
                    <a:pt x="2489" y="4299"/>
                  </a:lnTo>
                  <a:close/>
                  <a:moveTo>
                    <a:pt x="12300" y="4299"/>
                  </a:moveTo>
                  <a:lnTo>
                    <a:pt x="12300" y="5525"/>
                  </a:lnTo>
                  <a:lnTo>
                    <a:pt x="8621" y="5525"/>
                  </a:lnTo>
                  <a:lnTo>
                    <a:pt x="8621" y="4299"/>
                  </a:lnTo>
                  <a:close/>
                  <a:moveTo>
                    <a:pt x="18443" y="4299"/>
                  </a:moveTo>
                  <a:lnTo>
                    <a:pt x="18443" y="5525"/>
                  </a:lnTo>
                  <a:lnTo>
                    <a:pt x="14764" y="5525"/>
                  </a:lnTo>
                  <a:lnTo>
                    <a:pt x="14764" y="4299"/>
                  </a:lnTo>
                  <a:close/>
                  <a:moveTo>
                    <a:pt x="6168" y="6751"/>
                  </a:moveTo>
                  <a:lnTo>
                    <a:pt x="6168" y="7978"/>
                  </a:lnTo>
                  <a:lnTo>
                    <a:pt x="2489" y="7978"/>
                  </a:lnTo>
                  <a:lnTo>
                    <a:pt x="2489" y="6751"/>
                  </a:lnTo>
                  <a:close/>
                  <a:moveTo>
                    <a:pt x="12300" y="6751"/>
                  </a:moveTo>
                  <a:lnTo>
                    <a:pt x="12300" y="7978"/>
                  </a:lnTo>
                  <a:lnTo>
                    <a:pt x="8621" y="7978"/>
                  </a:lnTo>
                  <a:lnTo>
                    <a:pt x="8621" y="6751"/>
                  </a:lnTo>
                  <a:close/>
                  <a:moveTo>
                    <a:pt x="18443" y="6751"/>
                  </a:moveTo>
                  <a:lnTo>
                    <a:pt x="18443" y="7978"/>
                  </a:lnTo>
                  <a:lnTo>
                    <a:pt x="14764" y="7978"/>
                  </a:lnTo>
                  <a:lnTo>
                    <a:pt x="14764" y="6751"/>
                  </a:lnTo>
                  <a:close/>
                  <a:moveTo>
                    <a:pt x="6168" y="9204"/>
                  </a:moveTo>
                  <a:lnTo>
                    <a:pt x="6168" y="10430"/>
                  </a:lnTo>
                  <a:lnTo>
                    <a:pt x="2489" y="10430"/>
                  </a:lnTo>
                  <a:lnTo>
                    <a:pt x="2489" y="9204"/>
                  </a:lnTo>
                  <a:close/>
                  <a:moveTo>
                    <a:pt x="0" y="0"/>
                  </a:moveTo>
                  <a:lnTo>
                    <a:pt x="0" y="12311"/>
                  </a:lnTo>
                  <a:lnTo>
                    <a:pt x="20932" y="12311"/>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5134330" y="3397336"/>
              <a:ext cx="489338" cy="115812"/>
            </a:xfrm>
            <a:custGeom>
              <a:avLst/>
              <a:gdLst/>
              <a:ahLst/>
              <a:cxnLst/>
              <a:rect l="l" t="t" r="r" b="b"/>
              <a:pathLst>
                <a:path w="20932" h="4954" extrusionOk="0">
                  <a:moveTo>
                    <a:pt x="0" y="0"/>
                  </a:moveTo>
                  <a:lnTo>
                    <a:pt x="0" y="4953"/>
                  </a:lnTo>
                  <a:lnTo>
                    <a:pt x="20932" y="4953"/>
                  </a:lnTo>
                  <a:lnTo>
                    <a:pt x="20932" y="0"/>
                  </a:lnTo>
                  <a:lnTo>
                    <a:pt x="17241" y="0"/>
                  </a:lnTo>
                  <a:cubicBezTo>
                    <a:pt x="17217" y="95"/>
                    <a:pt x="17217" y="203"/>
                    <a:pt x="17217" y="310"/>
                  </a:cubicBezTo>
                  <a:cubicBezTo>
                    <a:pt x="17217" y="1500"/>
                    <a:pt x="17681" y="1846"/>
                    <a:pt x="17824" y="1846"/>
                  </a:cubicBezTo>
                  <a:lnTo>
                    <a:pt x="17824" y="3072"/>
                  </a:lnTo>
                  <a:cubicBezTo>
                    <a:pt x="16788" y="3072"/>
                    <a:pt x="15991" y="2060"/>
                    <a:pt x="15991" y="310"/>
                  </a:cubicBezTo>
                  <a:cubicBezTo>
                    <a:pt x="15991" y="203"/>
                    <a:pt x="15991" y="95"/>
                    <a:pt x="16002" y="0"/>
                  </a:cubicBezTo>
                  <a:lnTo>
                    <a:pt x="14788" y="0"/>
                  </a:lnTo>
                  <a:cubicBezTo>
                    <a:pt x="14752" y="95"/>
                    <a:pt x="14752" y="203"/>
                    <a:pt x="14752" y="310"/>
                  </a:cubicBezTo>
                  <a:cubicBezTo>
                    <a:pt x="14752" y="1500"/>
                    <a:pt x="15229" y="1846"/>
                    <a:pt x="15371" y="1846"/>
                  </a:cubicBezTo>
                  <a:lnTo>
                    <a:pt x="15371" y="3072"/>
                  </a:lnTo>
                  <a:cubicBezTo>
                    <a:pt x="14324" y="3072"/>
                    <a:pt x="13526" y="2060"/>
                    <a:pt x="13526" y="310"/>
                  </a:cubicBezTo>
                  <a:cubicBezTo>
                    <a:pt x="13526" y="203"/>
                    <a:pt x="13526" y="95"/>
                    <a:pt x="13538" y="0"/>
                  </a:cubicBezTo>
                  <a:lnTo>
                    <a:pt x="6192" y="0"/>
                  </a:lnTo>
                  <a:cubicBezTo>
                    <a:pt x="6168" y="95"/>
                    <a:pt x="6168" y="203"/>
                    <a:pt x="6168" y="310"/>
                  </a:cubicBezTo>
                  <a:cubicBezTo>
                    <a:pt x="6168" y="1500"/>
                    <a:pt x="6632" y="1846"/>
                    <a:pt x="6787" y="1846"/>
                  </a:cubicBezTo>
                  <a:lnTo>
                    <a:pt x="6787" y="3072"/>
                  </a:lnTo>
                  <a:cubicBezTo>
                    <a:pt x="5739" y="3072"/>
                    <a:pt x="4942" y="2060"/>
                    <a:pt x="4942" y="310"/>
                  </a:cubicBezTo>
                  <a:cubicBezTo>
                    <a:pt x="4942" y="203"/>
                    <a:pt x="4942" y="95"/>
                    <a:pt x="4953" y="0"/>
                  </a:cubicBezTo>
                  <a:lnTo>
                    <a:pt x="3739" y="0"/>
                  </a:lnTo>
                  <a:cubicBezTo>
                    <a:pt x="3715" y="95"/>
                    <a:pt x="3715" y="203"/>
                    <a:pt x="3715" y="310"/>
                  </a:cubicBezTo>
                  <a:cubicBezTo>
                    <a:pt x="3715" y="1500"/>
                    <a:pt x="4180" y="1846"/>
                    <a:pt x="4322" y="1846"/>
                  </a:cubicBezTo>
                  <a:lnTo>
                    <a:pt x="4322" y="3072"/>
                  </a:lnTo>
                  <a:cubicBezTo>
                    <a:pt x="3287" y="3072"/>
                    <a:pt x="2489" y="2060"/>
                    <a:pt x="2489" y="310"/>
                  </a:cubicBezTo>
                  <a:cubicBezTo>
                    <a:pt x="2489" y="203"/>
                    <a:pt x="2489" y="95"/>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79"/>
          <p:cNvGrpSpPr/>
          <p:nvPr/>
        </p:nvGrpSpPr>
        <p:grpSpPr>
          <a:xfrm>
            <a:off x="5507773" y="3398595"/>
            <a:ext cx="428997" cy="429246"/>
            <a:chOff x="4584628" y="3339993"/>
            <a:chExt cx="489332" cy="489615"/>
          </a:xfrm>
        </p:grpSpPr>
        <p:sp>
          <p:nvSpPr>
            <p:cNvPr id="2163" name="Google Shape;2163;p79"/>
            <p:cNvSpPr/>
            <p:nvPr/>
          </p:nvSpPr>
          <p:spPr>
            <a:xfrm>
              <a:off x="4830106" y="3339993"/>
              <a:ext cx="172316" cy="144473"/>
            </a:xfrm>
            <a:custGeom>
              <a:avLst/>
              <a:gdLst/>
              <a:ahLst/>
              <a:cxnLst/>
              <a:rect l="l" t="t" r="r" b="b"/>
              <a:pathLst>
                <a:path w="7371" h="6180" extrusionOk="0">
                  <a:moveTo>
                    <a:pt x="6145" y="2501"/>
                  </a:moveTo>
                  <a:lnTo>
                    <a:pt x="6145" y="3727"/>
                  </a:lnTo>
                  <a:lnTo>
                    <a:pt x="1227" y="3727"/>
                  </a:lnTo>
                  <a:lnTo>
                    <a:pt x="1227" y="2501"/>
                  </a:lnTo>
                  <a:close/>
                  <a:moveTo>
                    <a:pt x="1" y="0"/>
                  </a:moveTo>
                  <a:lnTo>
                    <a:pt x="1" y="6180"/>
                  </a:lnTo>
                  <a:lnTo>
                    <a:pt x="7371" y="6180"/>
                  </a:lnTo>
                  <a:lnTo>
                    <a:pt x="73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4830106" y="3570440"/>
              <a:ext cx="172316" cy="28708"/>
            </a:xfrm>
            <a:custGeom>
              <a:avLst/>
              <a:gdLst/>
              <a:ahLst/>
              <a:cxnLst/>
              <a:rect l="l" t="t" r="r" b="b"/>
              <a:pathLst>
                <a:path w="7371" h="1228" extrusionOk="0">
                  <a:moveTo>
                    <a:pt x="1" y="1"/>
                  </a:moveTo>
                  <a:lnTo>
                    <a:pt x="1" y="1227"/>
                  </a:lnTo>
                  <a:lnTo>
                    <a:pt x="7371" y="1227"/>
                  </a:lnTo>
                  <a:lnTo>
                    <a:pt x="7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4758597" y="3455777"/>
              <a:ext cx="315362" cy="345169"/>
            </a:xfrm>
            <a:custGeom>
              <a:avLst/>
              <a:gdLst/>
              <a:ahLst/>
              <a:cxnLst/>
              <a:rect l="l" t="t" r="r" b="b"/>
              <a:pathLst>
                <a:path w="13490" h="14765" extrusionOk="0">
                  <a:moveTo>
                    <a:pt x="11656" y="3679"/>
                  </a:moveTo>
                  <a:lnTo>
                    <a:pt x="11656" y="7358"/>
                  </a:lnTo>
                  <a:lnTo>
                    <a:pt x="1834" y="7358"/>
                  </a:lnTo>
                  <a:lnTo>
                    <a:pt x="1834" y="3679"/>
                  </a:lnTo>
                  <a:close/>
                  <a:moveTo>
                    <a:pt x="4286" y="8585"/>
                  </a:moveTo>
                  <a:lnTo>
                    <a:pt x="4286" y="9811"/>
                  </a:lnTo>
                  <a:lnTo>
                    <a:pt x="1834" y="9811"/>
                  </a:lnTo>
                  <a:lnTo>
                    <a:pt x="1834" y="8585"/>
                  </a:lnTo>
                  <a:close/>
                  <a:moveTo>
                    <a:pt x="7965" y="8585"/>
                  </a:moveTo>
                  <a:lnTo>
                    <a:pt x="7965" y="9811"/>
                  </a:lnTo>
                  <a:lnTo>
                    <a:pt x="5513" y="9811"/>
                  </a:lnTo>
                  <a:lnTo>
                    <a:pt x="5513" y="8585"/>
                  </a:lnTo>
                  <a:close/>
                  <a:moveTo>
                    <a:pt x="11656" y="8585"/>
                  </a:moveTo>
                  <a:lnTo>
                    <a:pt x="11656" y="9811"/>
                  </a:lnTo>
                  <a:lnTo>
                    <a:pt x="9204" y="9811"/>
                  </a:lnTo>
                  <a:lnTo>
                    <a:pt x="9204" y="8585"/>
                  </a:lnTo>
                  <a:close/>
                  <a:moveTo>
                    <a:pt x="4286" y="11037"/>
                  </a:moveTo>
                  <a:lnTo>
                    <a:pt x="4286" y="12264"/>
                  </a:lnTo>
                  <a:lnTo>
                    <a:pt x="1834" y="12264"/>
                  </a:lnTo>
                  <a:lnTo>
                    <a:pt x="1834" y="11037"/>
                  </a:lnTo>
                  <a:close/>
                  <a:moveTo>
                    <a:pt x="7965" y="11037"/>
                  </a:moveTo>
                  <a:lnTo>
                    <a:pt x="7965" y="12264"/>
                  </a:lnTo>
                  <a:lnTo>
                    <a:pt x="5513" y="12264"/>
                  </a:lnTo>
                  <a:lnTo>
                    <a:pt x="5513" y="11037"/>
                  </a:lnTo>
                  <a:close/>
                  <a:moveTo>
                    <a:pt x="11656" y="11037"/>
                  </a:moveTo>
                  <a:lnTo>
                    <a:pt x="11656" y="12264"/>
                  </a:lnTo>
                  <a:lnTo>
                    <a:pt x="9204" y="12264"/>
                  </a:lnTo>
                  <a:lnTo>
                    <a:pt x="9204" y="11037"/>
                  </a:lnTo>
                  <a:close/>
                  <a:moveTo>
                    <a:pt x="0" y="0"/>
                  </a:moveTo>
                  <a:lnTo>
                    <a:pt x="0" y="14764"/>
                  </a:lnTo>
                  <a:lnTo>
                    <a:pt x="13490" y="14764"/>
                  </a:lnTo>
                  <a:lnTo>
                    <a:pt x="13490" y="0"/>
                  </a:lnTo>
                  <a:lnTo>
                    <a:pt x="11656" y="0"/>
                  </a:lnTo>
                  <a:lnTo>
                    <a:pt x="11656" y="2453"/>
                  </a:lnTo>
                  <a:lnTo>
                    <a:pt x="1834" y="2453"/>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4641971" y="3427118"/>
              <a:ext cx="87970" cy="402490"/>
            </a:xfrm>
            <a:custGeom>
              <a:avLst/>
              <a:gdLst/>
              <a:ahLst/>
              <a:cxnLst/>
              <a:rect l="l" t="t" r="r" b="b"/>
              <a:pathLst>
                <a:path w="3763" h="17217" extrusionOk="0">
                  <a:moveTo>
                    <a:pt x="0" y="0"/>
                  </a:moveTo>
                  <a:lnTo>
                    <a:pt x="0" y="17216"/>
                  </a:lnTo>
                  <a:lnTo>
                    <a:pt x="3763" y="17216"/>
                  </a:lnTo>
                  <a:lnTo>
                    <a:pt x="3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4584628" y="3455777"/>
              <a:ext cx="28427" cy="345169"/>
            </a:xfrm>
            <a:custGeom>
              <a:avLst/>
              <a:gdLst/>
              <a:ahLst/>
              <a:cxnLst/>
              <a:rect l="l" t="t" r="r" b="b"/>
              <a:pathLst>
                <a:path w="1216" h="14765" extrusionOk="0">
                  <a:moveTo>
                    <a:pt x="1" y="0"/>
                  </a:moveTo>
                  <a:lnTo>
                    <a:pt x="1" y="14764"/>
                  </a:lnTo>
                  <a:lnTo>
                    <a:pt x="1215" y="14764"/>
                  </a:lnTo>
                  <a:lnTo>
                    <a:pt x="1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79"/>
          <p:cNvGrpSpPr/>
          <p:nvPr/>
        </p:nvGrpSpPr>
        <p:grpSpPr>
          <a:xfrm>
            <a:off x="4724270" y="3398593"/>
            <a:ext cx="432917" cy="429248"/>
            <a:chOff x="3958110" y="3339993"/>
            <a:chExt cx="493803" cy="489618"/>
          </a:xfrm>
        </p:grpSpPr>
        <p:sp>
          <p:nvSpPr>
            <p:cNvPr id="2169" name="Google Shape;2169;p79"/>
            <p:cNvSpPr/>
            <p:nvPr/>
          </p:nvSpPr>
          <p:spPr>
            <a:xfrm>
              <a:off x="3958110" y="3339993"/>
              <a:ext cx="493803" cy="489618"/>
            </a:xfrm>
            <a:custGeom>
              <a:avLst/>
              <a:gdLst/>
              <a:ahLst/>
              <a:cxnLst/>
              <a:rect l="l" t="t" r="r" b="b"/>
              <a:pathLst>
                <a:path w="21123" h="20944" extrusionOk="0">
                  <a:moveTo>
                    <a:pt x="19109" y="0"/>
                  </a:moveTo>
                  <a:cubicBezTo>
                    <a:pt x="18637" y="0"/>
                    <a:pt x="18164" y="179"/>
                    <a:pt x="17800" y="536"/>
                  </a:cubicBezTo>
                  <a:cubicBezTo>
                    <a:pt x="17241" y="1108"/>
                    <a:pt x="17134" y="1941"/>
                    <a:pt x="17455" y="2632"/>
                  </a:cubicBezTo>
                  <a:lnTo>
                    <a:pt x="16503" y="3572"/>
                  </a:lnTo>
                  <a:lnTo>
                    <a:pt x="13014" y="96"/>
                  </a:lnTo>
                  <a:lnTo>
                    <a:pt x="12609" y="774"/>
                  </a:lnTo>
                  <a:cubicBezTo>
                    <a:pt x="11443" y="2763"/>
                    <a:pt x="11657" y="5239"/>
                    <a:pt x="13074" y="7013"/>
                  </a:cubicBezTo>
                  <a:lnTo>
                    <a:pt x="12169" y="7918"/>
                  </a:lnTo>
                  <a:lnTo>
                    <a:pt x="10431" y="6180"/>
                  </a:lnTo>
                  <a:lnTo>
                    <a:pt x="8692" y="7918"/>
                  </a:lnTo>
                  <a:lnTo>
                    <a:pt x="7823" y="7049"/>
                  </a:lnTo>
                  <a:lnTo>
                    <a:pt x="6966" y="7918"/>
                  </a:lnTo>
                  <a:lnTo>
                    <a:pt x="7823" y="8787"/>
                  </a:lnTo>
                  <a:lnTo>
                    <a:pt x="3489" y="13121"/>
                  </a:lnTo>
                  <a:lnTo>
                    <a:pt x="5227" y="14859"/>
                  </a:lnTo>
                  <a:lnTo>
                    <a:pt x="4358" y="15729"/>
                  </a:lnTo>
                  <a:lnTo>
                    <a:pt x="2453" y="13824"/>
                  </a:lnTo>
                  <a:lnTo>
                    <a:pt x="1" y="18586"/>
                  </a:lnTo>
                  <a:lnTo>
                    <a:pt x="2370" y="20943"/>
                  </a:lnTo>
                  <a:lnTo>
                    <a:pt x="7132" y="18491"/>
                  </a:lnTo>
                  <a:lnTo>
                    <a:pt x="5227" y="16598"/>
                  </a:lnTo>
                  <a:lnTo>
                    <a:pt x="6097" y="15729"/>
                  </a:lnTo>
                  <a:lnTo>
                    <a:pt x="7823" y="17455"/>
                  </a:lnTo>
                  <a:lnTo>
                    <a:pt x="12169" y="13121"/>
                  </a:lnTo>
                  <a:lnTo>
                    <a:pt x="13038" y="13990"/>
                  </a:lnTo>
                  <a:lnTo>
                    <a:pt x="13907" y="13121"/>
                  </a:lnTo>
                  <a:lnTo>
                    <a:pt x="13038" y="12252"/>
                  </a:lnTo>
                  <a:lnTo>
                    <a:pt x="14764" y="10514"/>
                  </a:lnTo>
                  <a:lnTo>
                    <a:pt x="13038" y="8787"/>
                  </a:lnTo>
                  <a:lnTo>
                    <a:pt x="13931" y="7882"/>
                  </a:lnTo>
                  <a:cubicBezTo>
                    <a:pt x="14938" y="8681"/>
                    <a:pt x="16161" y="9098"/>
                    <a:pt x="17395" y="9098"/>
                  </a:cubicBezTo>
                  <a:cubicBezTo>
                    <a:pt x="18349" y="9098"/>
                    <a:pt x="19309" y="8849"/>
                    <a:pt x="20182" y="8335"/>
                  </a:cubicBezTo>
                  <a:lnTo>
                    <a:pt x="20860" y="7930"/>
                  </a:lnTo>
                  <a:lnTo>
                    <a:pt x="17372" y="4441"/>
                  </a:lnTo>
                  <a:lnTo>
                    <a:pt x="18324" y="3501"/>
                  </a:lnTo>
                  <a:cubicBezTo>
                    <a:pt x="18572" y="3618"/>
                    <a:pt x="18842" y="3677"/>
                    <a:pt x="19112" y="3677"/>
                  </a:cubicBezTo>
                  <a:cubicBezTo>
                    <a:pt x="19582" y="3677"/>
                    <a:pt x="20053" y="3499"/>
                    <a:pt x="20408" y="3144"/>
                  </a:cubicBezTo>
                  <a:cubicBezTo>
                    <a:pt x="21122" y="2429"/>
                    <a:pt x="21122" y="1262"/>
                    <a:pt x="20408" y="536"/>
                  </a:cubicBezTo>
                  <a:cubicBezTo>
                    <a:pt x="20051" y="179"/>
                    <a:pt x="19580" y="0"/>
                    <a:pt x="19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4282929" y="3606066"/>
              <a:ext cx="81284" cy="81307"/>
            </a:xfrm>
            <a:custGeom>
              <a:avLst/>
              <a:gdLst/>
              <a:ahLst/>
              <a:cxnLst/>
              <a:rect l="l" t="t" r="r" b="b"/>
              <a:pathLst>
                <a:path w="3477" h="3478" extrusionOk="0">
                  <a:moveTo>
                    <a:pt x="1739" y="1"/>
                  </a:moveTo>
                  <a:lnTo>
                    <a:pt x="0" y="1739"/>
                  </a:lnTo>
                  <a:lnTo>
                    <a:pt x="1739" y="3477"/>
                  </a:lnTo>
                  <a:lnTo>
                    <a:pt x="3477" y="1739"/>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4343872" y="3667033"/>
              <a:ext cx="81307" cy="81003"/>
            </a:xfrm>
            <a:custGeom>
              <a:avLst/>
              <a:gdLst/>
              <a:ahLst/>
              <a:cxnLst/>
              <a:rect l="l" t="t" r="r" b="b"/>
              <a:pathLst>
                <a:path w="3478" h="3465" extrusionOk="0">
                  <a:moveTo>
                    <a:pt x="1739" y="0"/>
                  </a:moveTo>
                  <a:lnTo>
                    <a:pt x="1" y="1727"/>
                  </a:lnTo>
                  <a:lnTo>
                    <a:pt x="1739" y="3465"/>
                  </a:lnTo>
                  <a:lnTo>
                    <a:pt x="3477" y="1727"/>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4222243" y="3667033"/>
              <a:ext cx="81026" cy="81003"/>
            </a:xfrm>
            <a:custGeom>
              <a:avLst/>
              <a:gdLst/>
              <a:ahLst/>
              <a:cxnLst/>
              <a:rect l="l" t="t" r="r" b="b"/>
              <a:pathLst>
                <a:path w="3466" h="3465" extrusionOk="0">
                  <a:moveTo>
                    <a:pt x="1739" y="0"/>
                  </a:moveTo>
                  <a:lnTo>
                    <a:pt x="1" y="1727"/>
                  </a:lnTo>
                  <a:lnTo>
                    <a:pt x="1739" y="3465"/>
                  </a:lnTo>
                  <a:lnTo>
                    <a:pt x="3465" y="1727"/>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4282929" y="3727695"/>
              <a:ext cx="81284" cy="81307"/>
            </a:xfrm>
            <a:custGeom>
              <a:avLst/>
              <a:gdLst/>
              <a:ahLst/>
              <a:cxnLst/>
              <a:rect l="l" t="t" r="r" b="b"/>
              <a:pathLst>
                <a:path w="3477" h="3478" extrusionOk="0">
                  <a:moveTo>
                    <a:pt x="1739" y="1"/>
                  </a:moveTo>
                  <a:lnTo>
                    <a:pt x="0" y="1739"/>
                  </a:lnTo>
                  <a:lnTo>
                    <a:pt x="1739" y="3477"/>
                  </a:lnTo>
                  <a:lnTo>
                    <a:pt x="3477" y="1739"/>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4039671" y="3362808"/>
              <a:ext cx="81284" cy="81026"/>
            </a:xfrm>
            <a:custGeom>
              <a:avLst/>
              <a:gdLst/>
              <a:ahLst/>
              <a:cxnLst/>
              <a:rect l="l" t="t" r="r" b="b"/>
              <a:pathLst>
                <a:path w="3477" h="3466" extrusionOk="0">
                  <a:moveTo>
                    <a:pt x="1738" y="1"/>
                  </a:moveTo>
                  <a:lnTo>
                    <a:pt x="0" y="1727"/>
                  </a:lnTo>
                  <a:lnTo>
                    <a:pt x="1738" y="3465"/>
                  </a:lnTo>
                  <a:lnTo>
                    <a:pt x="3477" y="1727"/>
                  </a:lnTo>
                  <a:lnTo>
                    <a:pt x="1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4100614" y="3423494"/>
              <a:ext cx="81026" cy="81284"/>
            </a:xfrm>
            <a:custGeom>
              <a:avLst/>
              <a:gdLst/>
              <a:ahLst/>
              <a:cxnLst/>
              <a:rect l="l" t="t" r="r" b="b"/>
              <a:pathLst>
                <a:path w="3466" h="3477" extrusionOk="0">
                  <a:moveTo>
                    <a:pt x="1739" y="0"/>
                  </a:moveTo>
                  <a:lnTo>
                    <a:pt x="1" y="1739"/>
                  </a:lnTo>
                  <a:lnTo>
                    <a:pt x="1739" y="3477"/>
                  </a:lnTo>
                  <a:lnTo>
                    <a:pt x="3465" y="1739"/>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978985" y="3423494"/>
              <a:ext cx="81026" cy="81284"/>
            </a:xfrm>
            <a:custGeom>
              <a:avLst/>
              <a:gdLst/>
              <a:ahLst/>
              <a:cxnLst/>
              <a:rect l="l" t="t" r="r" b="b"/>
              <a:pathLst>
                <a:path w="3466" h="3477" extrusionOk="0">
                  <a:moveTo>
                    <a:pt x="1727" y="0"/>
                  </a:moveTo>
                  <a:lnTo>
                    <a:pt x="1" y="1739"/>
                  </a:lnTo>
                  <a:lnTo>
                    <a:pt x="1727" y="3477"/>
                  </a:lnTo>
                  <a:lnTo>
                    <a:pt x="3465" y="1739"/>
                  </a:lnTo>
                  <a:lnTo>
                    <a:pt x="17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4039671" y="3484437"/>
              <a:ext cx="81284" cy="81026"/>
            </a:xfrm>
            <a:custGeom>
              <a:avLst/>
              <a:gdLst/>
              <a:ahLst/>
              <a:cxnLst/>
              <a:rect l="l" t="t" r="r" b="b"/>
              <a:pathLst>
                <a:path w="3477" h="3466" extrusionOk="0">
                  <a:moveTo>
                    <a:pt x="1738" y="1"/>
                  </a:moveTo>
                  <a:lnTo>
                    <a:pt x="0" y="1739"/>
                  </a:lnTo>
                  <a:lnTo>
                    <a:pt x="1738" y="3465"/>
                  </a:lnTo>
                  <a:lnTo>
                    <a:pt x="3477" y="1739"/>
                  </a:lnTo>
                  <a:lnTo>
                    <a:pt x="1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79"/>
          <p:cNvGrpSpPr/>
          <p:nvPr/>
        </p:nvGrpSpPr>
        <p:grpSpPr>
          <a:xfrm>
            <a:off x="4020906" y="3398594"/>
            <a:ext cx="276724" cy="429247"/>
            <a:chOff x="3481904" y="3339993"/>
            <a:chExt cx="315643" cy="489616"/>
          </a:xfrm>
        </p:grpSpPr>
        <p:sp>
          <p:nvSpPr>
            <p:cNvPr id="2179" name="Google Shape;2179;p79"/>
            <p:cNvSpPr/>
            <p:nvPr/>
          </p:nvSpPr>
          <p:spPr>
            <a:xfrm>
              <a:off x="3740450" y="3339993"/>
              <a:ext cx="57088" cy="197096"/>
            </a:xfrm>
            <a:custGeom>
              <a:avLst/>
              <a:gdLst/>
              <a:ahLst/>
              <a:cxnLst/>
              <a:rect l="l" t="t" r="r" b="b"/>
              <a:pathLst>
                <a:path w="2442" h="8431" extrusionOk="0">
                  <a:moveTo>
                    <a:pt x="953" y="0"/>
                  </a:moveTo>
                  <a:lnTo>
                    <a:pt x="1" y="774"/>
                  </a:lnTo>
                  <a:cubicBezTo>
                    <a:pt x="799" y="1763"/>
                    <a:pt x="1215" y="2953"/>
                    <a:pt x="1215" y="4215"/>
                  </a:cubicBezTo>
                  <a:cubicBezTo>
                    <a:pt x="1215" y="5477"/>
                    <a:pt x="799" y="6680"/>
                    <a:pt x="1" y="7668"/>
                  </a:cubicBezTo>
                  <a:lnTo>
                    <a:pt x="953" y="8430"/>
                  </a:lnTo>
                  <a:cubicBezTo>
                    <a:pt x="1918" y="7239"/>
                    <a:pt x="2442" y="5739"/>
                    <a:pt x="2442" y="4215"/>
                  </a:cubicBezTo>
                  <a:cubicBezTo>
                    <a:pt x="2442" y="2691"/>
                    <a:pt x="1918" y="1191"/>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481904" y="3339993"/>
              <a:ext cx="57064" cy="197096"/>
            </a:xfrm>
            <a:custGeom>
              <a:avLst/>
              <a:gdLst/>
              <a:ahLst/>
              <a:cxnLst/>
              <a:rect l="l" t="t" r="r" b="b"/>
              <a:pathLst>
                <a:path w="2441" h="8431" extrusionOk="0">
                  <a:moveTo>
                    <a:pt x="1488" y="0"/>
                  </a:moveTo>
                  <a:cubicBezTo>
                    <a:pt x="524" y="1191"/>
                    <a:pt x="0" y="2691"/>
                    <a:pt x="0" y="4215"/>
                  </a:cubicBezTo>
                  <a:cubicBezTo>
                    <a:pt x="0" y="5739"/>
                    <a:pt x="524" y="7239"/>
                    <a:pt x="1488" y="8430"/>
                  </a:cubicBezTo>
                  <a:lnTo>
                    <a:pt x="2441" y="7656"/>
                  </a:lnTo>
                  <a:cubicBezTo>
                    <a:pt x="1643" y="6668"/>
                    <a:pt x="1226" y="5477"/>
                    <a:pt x="1226" y="4215"/>
                  </a:cubicBezTo>
                  <a:cubicBezTo>
                    <a:pt x="1226" y="2953"/>
                    <a:pt x="1643" y="1751"/>
                    <a:pt x="2441" y="762"/>
                  </a:cubicBezTo>
                  <a:lnTo>
                    <a:pt x="1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695660" y="3375899"/>
              <a:ext cx="44558" cy="125280"/>
            </a:xfrm>
            <a:custGeom>
              <a:avLst/>
              <a:gdLst/>
              <a:ahLst/>
              <a:cxnLst/>
              <a:rect l="l" t="t" r="r" b="b"/>
              <a:pathLst>
                <a:path w="1906" h="5359" extrusionOk="0">
                  <a:moveTo>
                    <a:pt x="964" y="0"/>
                  </a:moveTo>
                  <a:lnTo>
                    <a:pt x="0" y="762"/>
                  </a:lnTo>
                  <a:cubicBezTo>
                    <a:pt x="441" y="1310"/>
                    <a:pt x="679" y="1977"/>
                    <a:pt x="679" y="2679"/>
                  </a:cubicBezTo>
                  <a:cubicBezTo>
                    <a:pt x="679" y="3382"/>
                    <a:pt x="441" y="4048"/>
                    <a:pt x="0" y="4596"/>
                  </a:cubicBezTo>
                  <a:lnTo>
                    <a:pt x="964" y="5358"/>
                  </a:lnTo>
                  <a:cubicBezTo>
                    <a:pt x="1572" y="4608"/>
                    <a:pt x="1905" y="3644"/>
                    <a:pt x="1905" y="2679"/>
                  </a:cubicBezTo>
                  <a:cubicBezTo>
                    <a:pt x="1905" y="1703"/>
                    <a:pt x="1572" y="75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539224" y="3375899"/>
              <a:ext cx="44558" cy="125280"/>
            </a:xfrm>
            <a:custGeom>
              <a:avLst/>
              <a:gdLst/>
              <a:ahLst/>
              <a:cxnLst/>
              <a:rect l="l" t="t" r="r" b="b"/>
              <a:pathLst>
                <a:path w="1906" h="5359" extrusionOk="0">
                  <a:moveTo>
                    <a:pt x="941" y="0"/>
                  </a:moveTo>
                  <a:cubicBezTo>
                    <a:pt x="334" y="750"/>
                    <a:pt x="1" y="1703"/>
                    <a:pt x="1" y="2679"/>
                  </a:cubicBezTo>
                  <a:cubicBezTo>
                    <a:pt x="1" y="3644"/>
                    <a:pt x="334" y="4596"/>
                    <a:pt x="941" y="5358"/>
                  </a:cubicBezTo>
                  <a:lnTo>
                    <a:pt x="1906" y="4596"/>
                  </a:lnTo>
                  <a:cubicBezTo>
                    <a:pt x="1465" y="4048"/>
                    <a:pt x="1227" y="3382"/>
                    <a:pt x="1227" y="2679"/>
                  </a:cubicBezTo>
                  <a:cubicBezTo>
                    <a:pt x="1227" y="1977"/>
                    <a:pt x="1465" y="1310"/>
                    <a:pt x="1906" y="762"/>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481904" y="3395372"/>
              <a:ext cx="315643" cy="434237"/>
            </a:xfrm>
            <a:custGeom>
              <a:avLst/>
              <a:gdLst/>
              <a:ahLst/>
              <a:cxnLst/>
              <a:rect l="l" t="t" r="r" b="b"/>
              <a:pathLst>
                <a:path w="13502" h="18575" extrusionOk="0">
                  <a:moveTo>
                    <a:pt x="8632" y="7490"/>
                  </a:moveTo>
                  <a:lnTo>
                    <a:pt x="6751" y="8609"/>
                  </a:lnTo>
                  <a:lnTo>
                    <a:pt x="4882" y="7490"/>
                  </a:lnTo>
                  <a:close/>
                  <a:moveTo>
                    <a:pt x="4643" y="8776"/>
                  </a:moveTo>
                  <a:lnTo>
                    <a:pt x="5560" y="9335"/>
                  </a:lnTo>
                  <a:lnTo>
                    <a:pt x="4477" y="9978"/>
                  </a:lnTo>
                  <a:lnTo>
                    <a:pt x="4477" y="9978"/>
                  </a:lnTo>
                  <a:lnTo>
                    <a:pt x="4643" y="8776"/>
                  </a:lnTo>
                  <a:close/>
                  <a:moveTo>
                    <a:pt x="8858" y="8776"/>
                  </a:moveTo>
                  <a:lnTo>
                    <a:pt x="9037" y="9978"/>
                  </a:lnTo>
                  <a:lnTo>
                    <a:pt x="7942" y="9335"/>
                  </a:lnTo>
                  <a:lnTo>
                    <a:pt x="8858" y="8776"/>
                  </a:lnTo>
                  <a:close/>
                  <a:moveTo>
                    <a:pt x="6751" y="10050"/>
                  </a:moveTo>
                  <a:lnTo>
                    <a:pt x="8620" y="11169"/>
                  </a:lnTo>
                  <a:lnTo>
                    <a:pt x="6751" y="12300"/>
                  </a:lnTo>
                  <a:lnTo>
                    <a:pt x="4870" y="11169"/>
                  </a:lnTo>
                  <a:lnTo>
                    <a:pt x="6751" y="10050"/>
                  </a:lnTo>
                  <a:close/>
                  <a:moveTo>
                    <a:pt x="4155" y="12169"/>
                  </a:moveTo>
                  <a:lnTo>
                    <a:pt x="5560" y="13014"/>
                  </a:lnTo>
                  <a:lnTo>
                    <a:pt x="3893" y="14002"/>
                  </a:lnTo>
                  <a:lnTo>
                    <a:pt x="3893" y="14002"/>
                  </a:lnTo>
                  <a:lnTo>
                    <a:pt x="4155" y="12169"/>
                  </a:lnTo>
                  <a:close/>
                  <a:moveTo>
                    <a:pt x="9346" y="12169"/>
                  </a:moveTo>
                  <a:lnTo>
                    <a:pt x="9608" y="14014"/>
                  </a:lnTo>
                  <a:lnTo>
                    <a:pt x="9608" y="14014"/>
                  </a:lnTo>
                  <a:lnTo>
                    <a:pt x="7942" y="13014"/>
                  </a:lnTo>
                  <a:lnTo>
                    <a:pt x="9346" y="12169"/>
                  </a:lnTo>
                  <a:close/>
                  <a:moveTo>
                    <a:pt x="6751" y="13729"/>
                  </a:moveTo>
                  <a:lnTo>
                    <a:pt x="8632" y="14848"/>
                  </a:lnTo>
                  <a:lnTo>
                    <a:pt x="4882" y="14848"/>
                  </a:lnTo>
                  <a:lnTo>
                    <a:pt x="6751" y="13729"/>
                  </a:lnTo>
                  <a:close/>
                  <a:moveTo>
                    <a:pt x="6751" y="1"/>
                  </a:moveTo>
                  <a:cubicBezTo>
                    <a:pt x="5739" y="1"/>
                    <a:pt x="4905" y="834"/>
                    <a:pt x="4905" y="1846"/>
                  </a:cubicBezTo>
                  <a:cubicBezTo>
                    <a:pt x="4905" y="2644"/>
                    <a:pt x="5429" y="3323"/>
                    <a:pt x="6132" y="3573"/>
                  </a:cubicBezTo>
                  <a:lnTo>
                    <a:pt x="6132" y="6263"/>
                  </a:lnTo>
                  <a:lnTo>
                    <a:pt x="3762" y="6263"/>
                  </a:lnTo>
                  <a:lnTo>
                    <a:pt x="2453" y="15467"/>
                  </a:lnTo>
                  <a:lnTo>
                    <a:pt x="2453" y="17348"/>
                  </a:lnTo>
                  <a:lnTo>
                    <a:pt x="0" y="17348"/>
                  </a:lnTo>
                  <a:lnTo>
                    <a:pt x="0" y="18574"/>
                  </a:lnTo>
                  <a:lnTo>
                    <a:pt x="13502" y="18574"/>
                  </a:lnTo>
                  <a:lnTo>
                    <a:pt x="13502" y="17348"/>
                  </a:lnTo>
                  <a:lnTo>
                    <a:pt x="11037" y="17348"/>
                  </a:lnTo>
                  <a:lnTo>
                    <a:pt x="11037" y="15384"/>
                  </a:lnTo>
                  <a:lnTo>
                    <a:pt x="9739" y="6263"/>
                  </a:lnTo>
                  <a:lnTo>
                    <a:pt x="7358" y="6263"/>
                  </a:lnTo>
                  <a:lnTo>
                    <a:pt x="7358" y="3573"/>
                  </a:lnTo>
                  <a:cubicBezTo>
                    <a:pt x="8072" y="3323"/>
                    <a:pt x="8584" y="2644"/>
                    <a:pt x="8584" y="1846"/>
                  </a:cubicBezTo>
                  <a:cubicBezTo>
                    <a:pt x="8584" y="834"/>
                    <a:pt x="7763" y="1"/>
                    <a:pt x="6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9"/>
          <p:cNvGrpSpPr/>
          <p:nvPr/>
        </p:nvGrpSpPr>
        <p:grpSpPr>
          <a:xfrm>
            <a:off x="3241680" y="3474959"/>
            <a:ext cx="429001" cy="276498"/>
            <a:chOff x="2466975" y="3351125"/>
            <a:chExt cx="523300" cy="337275"/>
          </a:xfrm>
        </p:grpSpPr>
        <p:sp>
          <p:nvSpPr>
            <p:cNvPr id="2185" name="Google Shape;2185;p79"/>
            <p:cNvSpPr/>
            <p:nvPr/>
          </p:nvSpPr>
          <p:spPr>
            <a:xfrm>
              <a:off x="2466975" y="3351125"/>
              <a:ext cx="523300" cy="337275"/>
            </a:xfrm>
            <a:custGeom>
              <a:avLst/>
              <a:gdLst/>
              <a:ahLst/>
              <a:cxnLst/>
              <a:rect l="l" t="t" r="r" b="b"/>
              <a:pathLst>
                <a:path w="20932" h="13491" extrusionOk="0">
                  <a:moveTo>
                    <a:pt x="16026" y="2454"/>
                  </a:moveTo>
                  <a:lnTo>
                    <a:pt x="16026" y="3680"/>
                  </a:lnTo>
                  <a:lnTo>
                    <a:pt x="12311" y="3680"/>
                  </a:lnTo>
                  <a:lnTo>
                    <a:pt x="12311" y="2454"/>
                  </a:lnTo>
                  <a:close/>
                  <a:moveTo>
                    <a:pt x="16026" y="4906"/>
                  </a:moveTo>
                  <a:lnTo>
                    <a:pt x="16026" y="6133"/>
                  </a:lnTo>
                  <a:lnTo>
                    <a:pt x="12311" y="6133"/>
                  </a:lnTo>
                  <a:lnTo>
                    <a:pt x="12311" y="4906"/>
                  </a:lnTo>
                  <a:close/>
                  <a:moveTo>
                    <a:pt x="11073" y="2454"/>
                  </a:moveTo>
                  <a:lnTo>
                    <a:pt x="11073" y="8585"/>
                  </a:lnTo>
                  <a:lnTo>
                    <a:pt x="4941" y="8585"/>
                  </a:lnTo>
                  <a:lnTo>
                    <a:pt x="4941" y="2454"/>
                  </a:lnTo>
                  <a:close/>
                  <a:moveTo>
                    <a:pt x="16026" y="7359"/>
                  </a:moveTo>
                  <a:lnTo>
                    <a:pt x="16026" y="8585"/>
                  </a:lnTo>
                  <a:lnTo>
                    <a:pt x="12311" y="8585"/>
                  </a:lnTo>
                  <a:lnTo>
                    <a:pt x="12311" y="7359"/>
                  </a:lnTo>
                  <a:close/>
                  <a:moveTo>
                    <a:pt x="16026" y="9812"/>
                  </a:moveTo>
                  <a:lnTo>
                    <a:pt x="16026" y="11038"/>
                  </a:lnTo>
                  <a:lnTo>
                    <a:pt x="4941" y="11038"/>
                  </a:lnTo>
                  <a:lnTo>
                    <a:pt x="4941" y="9812"/>
                  </a:lnTo>
                  <a:close/>
                  <a:moveTo>
                    <a:pt x="1226" y="1"/>
                  </a:moveTo>
                  <a:lnTo>
                    <a:pt x="1226" y="608"/>
                  </a:lnTo>
                  <a:cubicBezTo>
                    <a:pt x="1226" y="953"/>
                    <a:pt x="941" y="1227"/>
                    <a:pt x="607" y="1227"/>
                  </a:cubicBezTo>
                  <a:lnTo>
                    <a:pt x="0" y="1227"/>
                  </a:lnTo>
                  <a:lnTo>
                    <a:pt x="0" y="4001"/>
                  </a:lnTo>
                  <a:lnTo>
                    <a:pt x="607" y="4001"/>
                  </a:lnTo>
                  <a:cubicBezTo>
                    <a:pt x="941" y="4001"/>
                    <a:pt x="1226" y="4275"/>
                    <a:pt x="1226" y="4621"/>
                  </a:cubicBezTo>
                  <a:cubicBezTo>
                    <a:pt x="1226" y="4954"/>
                    <a:pt x="941" y="5228"/>
                    <a:pt x="607" y="5228"/>
                  </a:cubicBezTo>
                  <a:lnTo>
                    <a:pt x="0" y="5228"/>
                  </a:lnTo>
                  <a:lnTo>
                    <a:pt x="0" y="8300"/>
                  </a:lnTo>
                  <a:lnTo>
                    <a:pt x="607" y="8300"/>
                  </a:lnTo>
                  <a:cubicBezTo>
                    <a:pt x="941" y="8300"/>
                    <a:pt x="1226" y="8573"/>
                    <a:pt x="1226" y="8907"/>
                  </a:cubicBezTo>
                  <a:cubicBezTo>
                    <a:pt x="1226" y="9252"/>
                    <a:pt x="941" y="9526"/>
                    <a:pt x="607" y="9526"/>
                  </a:cubicBezTo>
                  <a:lnTo>
                    <a:pt x="0" y="9526"/>
                  </a:lnTo>
                  <a:lnTo>
                    <a:pt x="0" y="12264"/>
                  </a:lnTo>
                  <a:lnTo>
                    <a:pt x="607" y="12264"/>
                  </a:lnTo>
                  <a:cubicBezTo>
                    <a:pt x="941" y="12264"/>
                    <a:pt x="1226" y="12538"/>
                    <a:pt x="1226" y="12884"/>
                  </a:cubicBezTo>
                  <a:lnTo>
                    <a:pt x="1226" y="13491"/>
                  </a:lnTo>
                  <a:lnTo>
                    <a:pt x="19705" y="13491"/>
                  </a:lnTo>
                  <a:lnTo>
                    <a:pt x="19705" y="12884"/>
                  </a:lnTo>
                  <a:cubicBezTo>
                    <a:pt x="19705" y="12538"/>
                    <a:pt x="19979" y="12264"/>
                    <a:pt x="20324" y="12264"/>
                  </a:cubicBezTo>
                  <a:lnTo>
                    <a:pt x="20931" y="12264"/>
                  </a:lnTo>
                  <a:lnTo>
                    <a:pt x="20931" y="9526"/>
                  </a:lnTo>
                  <a:lnTo>
                    <a:pt x="20324" y="9526"/>
                  </a:lnTo>
                  <a:cubicBezTo>
                    <a:pt x="19979" y="9526"/>
                    <a:pt x="19705" y="9252"/>
                    <a:pt x="19705" y="8907"/>
                  </a:cubicBezTo>
                  <a:cubicBezTo>
                    <a:pt x="19705" y="8573"/>
                    <a:pt x="19979" y="8300"/>
                    <a:pt x="20324" y="8300"/>
                  </a:cubicBezTo>
                  <a:lnTo>
                    <a:pt x="20931" y="8300"/>
                  </a:lnTo>
                  <a:lnTo>
                    <a:pt x="20931" y="5228"/>
                  </a:lnTo>
                  <a:lnTo>
                    <a:pt x="20324" y="5228"/>
                  </a:lnTo>
                  <a:cubicBezTo>
                    <a:pt x="19979" y="5228"/>
                    <a:pt x="19705" y="4954"/>
                    <a:pt x="19705" y="4621"/>
                  </a:cubicBezTo>
                  <a:cubicBezTo>
                    <a:pt x="19705" y="4275"/>
                    <a:pt x="19979" y="4001"/>
                    <a:pt x="20324" y="4001"/>
                  </a:cubicBezTo>
                  <a:lnTo>
                    <a:pt x="20931" y="4001"/>
                  </a:lnTo>
                  <a:lnTo>
                    <a:pt x="20931" y="1227"/>
                  </a:lnTo>
                  <a:lnTo>
                    <a:pt x="20324" y="1227"/>
                  </a:lnTo>
                  <a:cubicBezTo>
                    <a:pt x="19979" y="1227"/>
                    <a:pt x="19705" y="953"/>
                    <a:pt x="19705" y="608"/>
                  </a:cubicBezTo>
                  <a:lnTo>
                    <a:pt x="19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2621150" y="3443125"/>
              <a:ext cx="92000" cy="92000"/>
            </a:xfrm>
            <a:custGeom>
              <a:avLst/>
              <a:gdLst/>
              <a:ahLst/>
              <a:cxnLst/>
              <a:rect l="l" t="t" r="r" b="b"/>
              <a:pathLst>
                <a:path w="3680" h="3680" extrusionOk="0">
                  <a:moveTo>
                    <a:pt x="0" y="0"/>
                  </a:moveTo>
                  <a:lnTo>
                    <a:pt x="0" y="3679"/>
                  </a:lnTo>
                  <a:lnTo>
                    <a:pt x="3679" y="3679"/>
                  </a:lnTo>
                  <a:lnTo>
                    <a:pt x="3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79"/>
          <p:cNvGrpSpPr/>
          <p:nvPr/>
        </p:nvGrpSpPr>
        <p:grpSpPr>
          <a:xfrm>
            <a:off x="2525560" y="3398584"/>
            <a:ext cx="402419" cy="429247"/>
            <a:chOff x="1867775" y="3257675"/>
            <a:chExt cx="490875" cy="523600"/>
          </a:xfrm>
        </p:grpSpPr>
        <p:sp>
          <p:nvSpPr>
            <p:cNvPr id="2188" name="Google Shape;2188;p79"/>
            <p:cNvSpPr/>
            <p:nvPr/>
          </p:nvSpPr>
          <p:spPr>
            <a:xfrm>
              <a:off x="1867775" y="3257675"/>
              <a:ext cx="490875" cy="523600"/>
            </a:xfrm>
            <a:custGeom>
              <a:avLst/>
              <a:gdLst/>
              <a:ahLst/>
              <a:cxnLst/>
              <a:rect l="l" t="t" r="r" b="b"/>
              <a:pathLst>
                <a:path w="19635" h="20944" extrusionOk="0">
                  <a:moveTo>
                    <a:pt x="14110" y="1227"/>
                  </a:moveTo>
                  <a:lnTo>
                    <a:pt x="14110" y="2453"/>
                  </a:lnTo>
                  <a:lnTo>
                    <a:pt x="7978" y="2453"/>
                  </a:lnTo>
                  <a:lnTo>
                    <a:pt x="7978" y="1227"/>
                  </a:lnTo>
                  <a:close/>
                  <a:moveTo>
                    <a:pt x="12264" y="4942"/>
                  </a:moveTo>
                  <a:lnTo>
                    <a:pt x="15788" y="11085"/>
                  </a:lnTo>
                  <a:lnTo>
                    <a:pt x="6299" y="11085"/>
                  </a:lnTo>
                  <a:lnTo>
                    <a:pt x="9811" y="4942"/>
                  </a:lnTo>
                  <a:lnTo>
                    <a:pt x="11038" y="7085"/>
                  </a:lnTo>
                  <a:lnTo>
                    <a:pt x="12264" y="4942"/>
                  </a:lnTo>
                  <a:close/>
                  <a:moveTo>
                    <a:pt x="6752" y="1227"/>
                  </a:moveTo>
                  <a:lnTo>
                    <a:pt x="6752" y="2453"/>
                  </a:lnTo>
                  <a:lnTo>
                    <a:pt x="4299" y="2453"/>
                  </a:lnTo>
                  <a:lnTo>
                    <a:pt x="4299" y="13538"/>
                  </a:lnTo>
                  <a:lnTo>
                    <a:pt x="6752" y="13538"/>
                  </a:lnTo>
                  <a:lnTo>
                    <a:pt x="6752" y="14764"/>
                  </a:lnTo>
                  <a:lnTo>
                    <a:pt x="2453" y="14764"/>
                  </a:lnTo>
                  <a:lnTo>
                    <a:pt x="2453" y="1227"/>
                  </a:lnTo>
                  <a:close/>
                  <a:moveTo>
                    <a:pt x="14110" y="13538"/>
                  </a:moveTo>
                  <a:lnTo>
                    <a:pt x="14110" y="14764"/>
                  </a:lnTo>
                  <a:lnTo>
                    <a:pt x="7978" y="14764"/>
                  </a:lnTo>
                  <a:lnTo>
                    <a:pt x="7978" y="13538"/>
                  </a:lnTo>
                  <a:close/>
                  <a:moveTo>
                    <a:pt x="1" y="0"/>
                  </a:moveTo>
                  <a:lnTo>
                    <a:pt x="1" y="20943"/>
                  </a:lnTo>
                  <a:lnTo>
                    <a:pt x="2453" y="20943"/>
                  </a:lnTo>
                  <a:lnTo>
                    <a:pt x="2453" y="15990"/>
                  </a:lnTo>
                  <a:lnTo>
                    <a:pt x="19634" y="15990"/>
                  </a:lnTo>
                  <a:lnTo>
                    <a:pt x="19634" y="14764"/>
                  </a:lnTo>
                  <a:lnTo>
                    <a:pt x="15336" y="14764"/>
                  </a:lnTo>
                  <a:lnTo>
                    <a:pt x="15336" y="13538"/>
                  </a:lnTo>
                  <a:lnTo>
                    <a:pt x="17789" y="13538"/>
                  </a:lnTo>
                  <a:lnTo>
                    <a:pt x="17789" y="2453"/>
                  </a:lnTo>
                  <a:lnTo>
                    <a:pt x="15336" y="2453"/>
                  </a:lnTo>
                  <a:lnTo>
                    <a:pt x="15336" y="1227"/>
                  </a:lnTo>
                  <a:lnTo>
                    <a:pt x="19634" y="1227"/>
                  </a:lnTo>
                  <a:lnTo>
                    <a:pt x="19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2161575" y="3443125"/>
              <a:ext cx="47950" cy="61025"/>
            </a:xfrm>
            <a:custGeom>
              <a:avLst/>
              <a:gdLst/>
              <a:ahLst/>
              <a:cxnLst/>
              <a:rect l="l" t="t" r="r" b="b"/>
              <a:pathLst>
                <a:path w="1918" h="2441" extrusionOk="0">
                  <a:moveTo>
                    <a:pt x="524" y="0"/>
                  </a:moveTo>
                  <a:lnTo>
                    <a:pt x="0" y="905"/>
                  </a:lnTo>
                  <a:lnTo>
                    <a:pt x="881" y="2441"/>
                  </a:lnTo>
                  <a:lnTo>
                    <a:pt x="1917" y="2441"/>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2078225" y="3443125"/>
              <a:ext cx="69975" cy="61025"/>
            </a:xfrm>
            <a:custGeom>
              <a:avLst/>
              <a:gdLst/>
              <a:ahLst/>
              <a:cxnLst/>
              <a:rect l="l" t="t" r="r" b="b"/>
              <a:pathLst>
                <a:path w="2799" h="2441" extrusionOk="0">
                  <a:moveTo>
                    <a:pt x="1405" y="0"/>
                  </a:moveTo>
                  <a:lnTo>
                    <a:pt x="0" y="2441"/>
                  </a:lnTo>
                  <a:lnTo>
                    <a:pt x="2798" y="2441"/>
                  </a:lnTo>
                  <a:lnTo>
                    <a:pt x="14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79"/>
          <p:cNvGrpSpPr/>
          <p:nvPr/>
        </p:nvGrpSpPr>
        <p:grpSpPr>
          <a:xfrm>
            <a:off x="1836016" y="3398584"/>
            <a:ext cx="276498" cy="429247"/>
            <a:chOff x="1254300" y="3257675"/>
            <a:chExt cx="337275" cy="523600"/>
          </a:xfrm>
        </p:grpSpPr>
        <p:sp>
          <p:nvSpPr>
            <p:cNvPr id="2192" name="Google Shape;2192;p79"/>
            <p:cNvSpPr/>
            <p:nvPr/>
          </p:nvSpPr>
          <p:spPr>
            <a:xfrm>
              <a:off x="1254300" y="3688075"/>
              <a:ext cx="337275" cy="93200"/>
            </a:xfrm>
            <a:custGeom>
              <a:avLst/>
              <a:gdLst/>
              <a:ahLst/>
              <a:cxnLst/>
              <a:rect l="l" t="t" r="r" b="b"/>
              <a:pathLst>
                <a:path w="13491" h="3728" extrusionOk="0">
                  <a:moveTo>
                    <a:pt x="1" y="1"/>
                  </a:moveTo>
                  <a:lnTo>
                    <a:pt x="1" y="3727"/>
                  </a:lnTo>
                  <a:lnTo>
                    <a:pt x="13491" y="3727"/>
                  </a:lnTo>
                  <a:lnTo>
                    <a:pt x="13491" y="1"/>
                  </a:lnTo>
                  <a:lnTo>
                    <a:pt x="7359" y="1"/>
                  </a:lnTo>
                  <a:lnTo>
                    <a:pt x="7359" y="1227"/>
                  </a:lnTo>
                  <a:lnTo>
                    <a:pt x="6133" y="1227"/>
                  </a:lnTo>
                  <a:lnTo>
                    <a:pt x="6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1254300" y="3257675"/>
              <a:ext cx="337275" cy="62525"/>
            </a:xfrm>
            <a:custGeom>
              <a:avLst/>
              <a:gdLst/>
              <a:ahLst/>
              <a:cxnLst/>
              <a:rect l="l" t="t" r="r" b="b"/>
              <a:pathLst>
                <a:path w="13491" h="2501" extrusionOk="0">
                  <a:moveTo>
                    <a:pt x="1" y="0"/>
                  </a:moveTo>
                  <a:lnTo>
                    <a:pt x="1" y="2501"/>
                  </a:lnTo>
                  <a:lnTo>
                    <a:pt x="13491" y="2501"/>
                  </a:lnTo>
                  <a:lnTo>
                    <a:pt x="13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1254300" y="3350850"/>
              <a:ext cx="337275" cy="306600"/>
            </a:xfrm>
            <a:custGeom>
              <a:avLst/>
              <a:gdLst/>
              <a:ahLst/>
              <a:cxnLst/>
              <a:rect l="l" t="t" r="r" b="b"/>
              <a:pathLst>
                <a:path w="13491" h="12264" extrusionOk="0">
                  <a:moveTo>
                    <a:pt x="7966" y="1822"/>
                  </a:moveTo>
                  <a:lnTo>
                    <a:pt x="11479" y="7965"/>
                  </a:lnTo>
                  <a:lnTo>
                    <a:pt x="2013" y="7965"/>
                  </a:lnTo>
                  <a:lnTo>
                    <a:pt x="5514" y="1822"/>
                  </a:lnTo>
                  <a:lnTo>
                    <a:pt x="6740" y="3977"/>
                  </a:lnTo>
                  <a:lnTo>
                    <a:pt x="7966" y="1822"/>
                  </a:lnTo>
                  <a:close/>
                  <a:moveTo>
                    <a:pt x="9812" y="9204"/>
                  </a:moveTo>
                  <a:lnTo>
                    <a:pt x="9812" y="10430"/>
                  </a:lnTo>
                  <a:lnTo>
                    <a:pt x="3680" y="10430"/>
                  </a:lnTo>
                  <a:lnTo>
                    <a:pt x="3680" y="9204"/>
                  </a:lnTo>
                  <a:close/>
                  <a:moveTo>
                    <a:pt x="1" y="0"/>
                  </a:moveTo>
                  <a:lnTo>
                    <a:pt x="1" y="12263"/>
                  </a:lnTo>
                  <a:lnTo>
                    <a:pt x="13491" y="12263"/>
                  </a:lnTo>
                  <a:lnTo>
                    <a:pt x="13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1440650" y="3458300"/>
              <a:ext cx="47950" cy="61025"/>
            </a:xfrm>
            <a:custGeom>
              <a:avLst/>
              <a:gdLst/>
              <a:ahLst/>
              <a:cxnLst/>
              <a:rect l="l" t="t" r="r" b="b"/>
              <a:pathLst>
                <a:path w="1918" h="2441" extrusionOk="0">
                  <a:moveTo>
                    <a:pt x="524" y="0"/>
                  </a:moveTo>
                  <a:lnTo>
                    <a:pt x="0" y="917"/>
                  </a:lnTo>
                  <a:lnTo>
                    <a:pt x="869" y="2441"/>
                  </a:lnTo>
                  <a:lnTo>
                    <a:pt x="1917" y="2441"/>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1357300" y="3458300"/>
              <a:ext cx="69975" cy="61025"/>
            </a:xfrm>
            <a:custGeom>
              <a:avLst/>
              <a:gdLst/>
              <a:ahLst/>
              <a:cxnLst/>
              <a:rect l="l" t="t" r="r" b="b"/>
              <a:pathLst>
                <a:path w="2799" h="2441" extrusionOk="0">
                  <a:moveTo>
                    <a:pt x="1405" y="0"/>
                  </a:moveTo>
                  <a:lnTo>
                    <a:pt x="1" y="2441"/>
                  </a:lnTo>
                  <a:lnTo>
                    <a:pt x="2798" y="2441"/>
                  </a:lnTo>
                  <a:lnTo>
                    <a:pt x="14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79"/>
          <p:cNvGrpSpPr/>
          <p:nvPr/>
        </p:nvGrpSpPr>
        <p:grpSpPr>
          <a:xfrm>
            <a:off x="1007437" y="2732991"/>
            <a:ext cx="428989" cy="428990"/>
            <a:chOff x="1022025" y="2675627"/>
            <a:chExt cx="489322" cy="489324"/>
          </a:xfrm>
        </p:grpSpPr>
        <p:sp>
          <p:nvSpPr>
            <p:cNvPr id="2198" name="Google Shape;2198;p79"/>
            <p:cNvSpPr/>
            <p:nvPr/>
          </p:nvSpPr>
          <p:spPr>
            <a:xfrm>
              <a:off x="1132246" y="2702066"/>
              <a:ext cx="53745" cy="64031"/>
            </a:xfrm>
            <a:custGeom>
              <a:avLst/>
              <a:gdLst/>
              <a:ahLst/>
              <a:cxnLst/>
              <a:rect l="l" t="t" r="r" b="b"/>
              <a:pathLst>
                <a:path w="2299" h="2739" extrusionOk="0">
                  <a:moveTo>
                    <a:pt x="1072" y="0"/>
                  </a:moveTo>
                  <a:lnTo>
                    <a:pt x="0" y="608"/>
                  </a:lnTo>
                  <a:lnTo>
                    <a:pt x="1227" y="2739"/>
                  </a:lnTo>
                  <a:lnTo>
                    <a:pt x="2298" y="212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1347405" y="2702066"/>
              <a:ext cx="53721" cy="64031"/>
            </a:xfrm>
            <a:custGeom>
              <a:avLst/>
              <a:gdLst/>
              <a:ahLst/>
              <a:cxnLst/>
              <a:rect l="l" t="t" r="r" b="b"/>
              <a:pathLst>
                <a:path w="2298" h="2739" extrusionOk="0">
                  <a:moveTo>
                    <a:pt x="1226" y="0"/>
                  </a:moveTo>
                  <a:lnTo>
                    <a:pt x="0" y="2120"/>
                  </a:lnTo>
                  <a:lnTo>
                    <a:pt x="1072" y="2739"/>
                  </a:lnTo>
                  <a:lnTo>
                    <a:pt x="2298" y="608"/>
                  </a:lnTo>
                  <a:lnTo>
                    <a:pt x="1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1420878" y="2785848"/>
              <a:ext cx="64031" cy="53745"/>
            </a:xfrm>
            <a:custGeom>
              <a:avLst/>
              <a:gdLst/>
              <a:ahLst/>
              <a:cxnLst/>
              <a:rect l="l" t="t" r="r" b="b"/>
              <a:pathLst>
                <a:path w="2739" h="2299" extrusionOk="0">
                  <a:moveTo>
                    <a:pt x="2131" y="0"/>
                  </a:moveTo>
                  <a:lnTo>
                    <a:pt x="0" y="1226"/>
                  </a:lnTo>
                  <a:lnTo>
                    <a:pt x="619" y="2298"/>
                  </a:lnTo>
                  <a:lnTo>
                    <a:pt x="2739" y="1072"/>
                  </a:lnTo>
                  <a:lnTo>
                    <a:pt x="2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1048464" y="3000984"/>
              <a:ext cx="64054" cy="53745"/>
            </a:xfrm>
            <a:custGeom>
              <a:avLst/>
              <a:gdLst/>
              <a:ahLst/>
              <a:cxnLst/>
              <a:rect l="l" t="t" r="r" b="b"/>
              <a:pathLst>
                <a:path w="2740" h="2299" extrusionOk="0">
                  <a:moveTo>
                    <a:pt x="2120" y="1"/>
                  </a:moveTo>
                  <a:lnTo>
                    <a:pt x="1" y="1227"/>
                  </a:lnTo>
                  <a:lnTo>
                    <a:pt x="608" y="2299"/>
                  </a:lnTo>
                  <a:lnTo>
                    <a:pt x="2739" y="1072"/>
                  </a:lnTo>
                  <a:lnTo>
                    <a:pt x="2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1048464" y="2785848"/>
              <a:ext cx="64054" cy="53745"/>
            </a:xfrm>
            <a:custGeom>
              <a:avLst/>
              <a:gdLst/>
              <a:ahLst/>
              <a:cxnLst/>
              <a:rect l="l" t="t" r="r" b="b"/>
              <a:pathLst>
                <a:path w="2740" h="2299" extrusionOk="0">
                  <a:moveTo>
                    <a:pt x="608" y="0"/>
                  </a:moveTo>
                  <a:lnTo>
                    <a:pt x="1" y="1072"/>
                  </a:lnTo>
                  <a:lnTo>
                    <a:pt x="2120" y="2298"/>
                  </a:lnTo>
                  <a:lnTo>
                    <a:pt x="2739" y="1226"/>
                  </a:lnTo>
                  <a:lnTo>
                    <a:pt x="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1420878" y="3000984"/>
              <a:ext cx="64031" cy="53745"/>
            </a:xfrm>
            <a:custGeom>
              <a:avLst/>
              <a:gdLst/>
              <a:ahLst/>
              <a:cxnLst/>
              <a:rect l="l" t="t" r="r" b="b"/>
              <a:pathLst>
                <a:path w="2739" h="2299" extrusionOk="0">
                  <a:moveTo>
                    <a:pt x="619" y="1"/>
                  </a:moveTo>
                  <a:lnTo>
                    <a:pt x="0" y="1072"/>
                  </a:lnTo>
                  <a:lnTo>
                    <a:pt x="2131" y="2299"/>
                  </a:lnTo>
                  <a:lnTo>
                    <a:pt x="2739" y="1227"/>
                  </a:lnTo>
                  <a:lnTo>
                    <a:pt x="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1022025" y="2905794"/>
              <a:ext cx="58187" cy="28708"/>
            </a:xfrm>
            <a:custGeom>
              <a:avLst/>
              <a:gdLst/>
              <a:ahLst/>
              <a:cxnLst/>
              <a:rect l="l" t="t" r="r" b="b"/>
              <a:pathLst>
                <a:path w="2489" h="1228" extrusionOk="0">
                  <a:moveTo>
                    <a:pt x="1" y="1"/>
                  </a:moveTo>
                  <a:lnTo>
                    <a:pt x="1" y="1227"/>
                  </a:lnTo>
                  <a:lnTo>
                    <a:pt x="2489" y="1227"/>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1453161" y="2905794"/>
              <a:ext cx="58187" cy="28708"/>
            </a:xfrm>
            <a:custGeom>
              <a:avLst/>
              <a:gdLst/>
              <a:ahLst/>
              <a:cxnLst/>
              <a:rect l="l" t="t" r="r" b="b"/>
              <a:pathLst>
                <a:path w="2489" h="1228" extrusionOk="0">
                  <a:moveTo>
                    <a:pt x="0" y="1"/>
                  </a:moveTo>
                  <a:lnTo>
                    <a:pt x="0" y="1227"/>
                  </a:lnTo>
                  <a:lnTo>
                    <a:pt x="2489" y="1227"/>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1252215" y="2675627"/>
              <a:ext cx="28684" cy="58187"/>
            </a:xfrm>
            <a:custGeom>
              <a:avLst/>
              <a:gdLst/>
              <a:ahLst/>
              <a:cxnLst/>
              <a:rect l="l" t="t" r="r" b="b"/>
              <a:pathLst>
                <a:path w="1227" h="2489" extrusionOk="0">
                  <a:moveTo>
                    <a:pt x="0" y="0"/>
                  </a:moveTo>
                  <a:lnTo>
                    <a:pt x="0" y="2489"/>
                  </a:lnTo>
                  <a:lnTo>
                    <a:pt x="1226" y="2489"/>
                  </a:lnTo>
                  <a:lnTo>
                    <a:pt x="1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1248872" y="2909978"/>
              <a:ext cx="35651" cy="49841"/>
            </a:xfrm>
            <a:custGeom>
              <a:avLst/>
              <a:gdLst/>
              <a:ahLst/>
              <a:cxnLst/>
              <a:rect l="l" t="t" r="r" b="b"/>
              <a:pathLst>
                <a:path w="1525" h="2132" extrusionOk="0">
                  <a:moveTo>
                    <a:pt x="762" y="0"/>
                  </a:moveTo>
                  <a:lnTo>
                    <a:pt x="0" y="608"/>
                  </a:lnTo>
                  <a:lnTo>
                    <a:pt x="762" y="2132"/>
                  </a:lnTo>
                  <a:lnTo>
                    <a:pt x="1524" y="608"/>
                  </a:lnTo>
                  <a:lnTo>
                    <a:pt x="7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1194872" y="3078080"/>
              <a:ext cx="143631" cy="86871"/>
            </a:xfrm>
            <a:custGeom>
              <a:avLst/>
              <a:gdLst/>
              <a:ahLst/>
              <a:cxnLst/>
              <a:rect l="l" t="t" r="r" b="b"/>
              <a:pathLst>
                <a:path w="6144" h="3716" extrusionOk="0">
                  <a:moveTo>
                    <a:pt x="0" y="1"/>
                  </a:moveTo>
                  <a:lnTo>
                    <a:pt x="0" y="3715"/>
                  </a:lnTo>
                  <a:lnTo>
                    <a:pt x="2453" y="3715"/>
                  </a:lnTo>
                  <a:lnTo>
                    <a:pt x="2453" y="1227"/>
                  </a:lnTo>
                  <a:lnTo>
                    <a:pt x="3679" y="1227"/>
                  </a:lnTo>
                  <a:lnTo>
                    <a:pt x="3679" y="3715"/>
                  </a:lnTo>
                  <a:lnTo>
                    <a:pt x="6144" y="3715"/>
                  </a:lnTo>
                  <a:lnTo>
                    <a:pt x="6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1100804" y="2762588"/>
              <a:ext cx="323732" cy="286865"/>
            </a:xfrm>
            <a:custGeom>
              <a:avLst/>
              <a:gdLst/>
              <a:ahLst/>
              <a:cxnLst/>
              <a:rect l="l" t="t" r="r" b="b"/>
              <a:pathLst>
                <a:path w="13848" h="12271" extrusionOk="0">
                  <a:moveTo>
                    <a:pt x="7083" y="0"/>
                  </a:moveTo>
                  <a:cubicBezTo>
                    <a:pt x="6612" y="0"/>
                    <a:pt x="6130" y="48"/>
                    <a:pt x="5644" y="150"/>
                  </a:cubicBezTo>
                  <a:cubicBezTo>
                    <a:pt x="3000" y="697"/>
                    <a:pt x="905" y="2876"/>
                    <a:pt x="453" y="5555"/>
                  </a:cubicBezTo>
                  <a:cubicBezTo>
                    <a:pt x="0" y="8210"/>
                    <a:pt x="1095" y="10770"/>
                    <a:pt x="3262" y="12270"/>
                  </a:cubicBezTo>
                  <a:lnTo>
                    <a:pt x="6477" y="12270"/>
                  </a:lnTo>
                  <a:lnTo>
                    <a:pt x="6477" y="9961"/>
                  </a:lnTo>
                  <a:lnTo>
                    <a:pt x="5072" y="7139"/>
                  </a:lnTo>
                  <a:lnTo>
                    <a:pt x="3643" y="5996"/>
                  </a:lnTo>
                  <a:lnTo>
                    <a:pt x="4405" y="5043"/>
                  </a:lnTo>
                  <a:lnTo>
                    <a:pt x="5560" y="5960"/>
                  </a:lnTo>
                  <a:lnTo>
                    <a:pt x="7096" y="4734"/>
                  </a:lnTo>
                  <a:lnTo>
                    <a:pt x="8632" y="5960"/>
                  </a:lnTo>
                  <a:lnTo>
                    <a:pt x="9775" y="5043"/>
                  </a:lnTo>
                  <a:lnTo>
                    <a:pt x="10549" y="5996"/>
                  </a:lnTo>
                  <a:lnTo>
                    <a:pt x="9120" y="7139"/>
                  </a:lnTo>
                  <a:lnTo>
                    <a:pt x="7703" y="9961"/>
                  </a:lnTo>
                  <a:lnTo>
                    <a:pt x="7703" y="12258"/>
                  </a:lnTo>
                  <a:lnTo>
                    <a:pt x="10942" y="12258"/>
                  </a:lnTo>
                  <a:cubicBezTo>
                    <a:pt x="12740" y="11008"/>
                    <a:pt x="13847" y="8948"/>
                    <a:pt x="13847" y="6746"/>
                  </a:cubicBezTo>
                  <a:cubicBezTo>
                    <a:pt x="13847" y="2957"/>
                    <a:pt x="10768" y="0"/>
                    <a:pt x="7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79"/>
          <p:cNvGrpSpPr/>
          <p:nvPr/>
        </p:nvGrpSpPr>
        <p:grpSpPr>
          <a:xfrm>
            <a:off x="7720235" y="2732977"/>
            <a:ext cx="429001" cy="429001"/>
            <a:chOff x="6329050" y="2547175"/>
            <a:chExt cx="523300" cy="523300"/>
          </a:xfrm>
        </p:grpSpPr>
        <p:sp>
          <p:nvSpPr>
            <p:cNvPr id="2211" name="Google Shape;2211;p79"/>
            <p:cNvSpPr/>
            <p:nvPr/>
          </p:nvSpPr>
          <p:spPr>
            <a:xfrm>
              <a:off x="6329050" y="2915075"/>
              <a:ext cx="523300" cy="63425"/>
            </a:xfrm>
            <a:custGeom>
              <a:avLst/>
              <a:gdLst/>
              <a:ahLst/>
              <a:cxnLst/>
              <a:rect l="l" t="t" r="r" b="b"/>
              <a:pathLst>
                <a:path w="20932" h="2537" extrusionOk="0">
                  <a:moveTo>
                    <a:pt x="1" y="0"/>
                  </a:moveTo>
                  <a:lnTo>
                    <a:pt x="1" y="2536"/>
                  </a:lnTo>
                  <a:lnTo>
                    <a:pt x="20932" y="2536"/>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6452575" y="3009125"/>
              <a:ext cx="276250" cy="61350"/>
            </a:xfrm>
            <a:custGeom>
              <a:avLst/>
              <a:gdLst/>
              <a:ahLst/>
              <a:cxnLst/>
              <a:rect l="l" t="t" r="r" b="b"/>
              <a:pathLst>
                <a:path w="11050" h="2454" extrusionOk="0">
                  <a:moveTo>
                    <a:pt x="2453" y="1"/>
                  </a:moveTo>
                  <a:lnTo>
                    <a:pt x="2453" y="1227"/>
                  </a:lnTo>
                  <a:lnTo>
                    <a:pt x="1" y="1227"/>
                  </a:lnTo>
                  <a:lnTo>
                    <a:pt x="1" y="2453"/>
                  </a:lnTo>
                  <a:lnTo>
                    <a:pt x="11050" y="2453"/>
                  </a:lnTo>
                  <a:lnTo>
                    <a:pt x="11050" y="1227"/>
                  </a:lnTo>
                  <a:lnTo>
                    <a:pt x="8597" y="1227"/>
                  </a:lnTo>
                  <a:lnTo>
                    <a:pt x="8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6513900" y="2731125"/>
              <a:ext cx="30675" cy="30675"/>
            </a:xfrm>
            <a:custGeom>
              <a:avLst/>
              <a:gdLst/>
              <a:ahLst/>
              <a:cxnLst/>
              <a:rect l="l" t="t" r="r" b="b"/>
              <a:pathLst>
                <a:path w="1227" h="1227" extrusionOk="0">
                  <a:moveTo>
                    <a:pt x="0" y="0"/>
                  </a:moveTo>
                  <a:lnTo>
                    <a:pt x="0" y="1227"/>
                  </a:lnTo>
                  <a:lnTo>
                    <a:pt x="1227" y="1227"/>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6575225" y="2669800"/>
              <a:ext cx="30675" cy="30675"/>
            </a:xfrm>
            <a:custGeom>
              <a:avLst/>
              <a:gdLst/>
              <a:ahLst/>
              <a:cxnLst/>
              <a:rect l="l" t="t" r="r" b="b"/>
              <a:pathLst>
                <a:path w="1227" h="1227" extrusionOk="0">
                  <a:moveTo>
                    <a:pt x="0" y="1"/>
                  </a:moveTo>
                  <a:lnTo>
                    <a:pt x="0" y="1227"/>
                  </a:lnTo>
                  <a:lnTo>
                    <a:pt x="1226" y="1227"/>
                  </a:lnTo>
                  <a:lnTo>
                    <a:pt x="1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6575225" y="2731125"/>
              <a:ext cx="30675" cy="30675"/>
            </a:xfrm>
            <a:custGeom>
              <a:avLst/>
              <a:gdLst/>
              <a:ahLst/>
              <a:cxnLst/>
              <a:rect l="l" t="t" r="r" b="b"/>
              <a:pathLst>
                <a:path w="1227" h="1227" extrusionOk="0">
                  <a:moveTo>
                    <a:pt x="0" y="0"/>
                  </a:moveTo>
                  <a:lnTo>
                    <a:pt x="0" y="1227"/>
                  </a:lnTo>
                  <a:lnTo>
                    <a:pt x="1226" y="1227"/>
                  </a:lnTo>
                  <a:lnTo>
                    <a:pt x="1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6329050" y="2547175"/>
              <a:ext cx="523300" cy="337275"/>
            </a:xfrm>
            <a:custGeom>
              <a:avLst/>
              <a:gdLst/>
              <a:ahLst/>
              <a:cxnLst/>
              <a:rect l="l" t="t" r="r" b="b"/>
              <a:pathLst>
                <a:path w="20932" h="13491" extrusionOk="0">
                  <a:moveTo>
                    <a:pt x="5561" y="1227"/>
                  </a:moveTo>
                  <a:cubicBezTo>
                    <a:pt x="6573" y="1227"/>
                    <a:pt x="7394" y="2048"/>
                    <a:pt x="7394" y="3060"/>
                  </a:cubicBezTo>
                  <a:lnTo>
                    <a:pt x="7394" y="3679"/>
                  </a:lnTo>
                  <a:lnTo>
                    <a:pt x="14764" y="3679"/>
                  </a:lnTo>
                  <a:lnTo>
                    <a:pt x="14764" y="9811"/>
                  </a:lnTo>
                  <a:lnTo>
                    <a:pt x="12312" y="9811"/>
                  </a:lnTo>
                  <a:cubicBezTo>
                    <a:pt x="12978" y="9811"/>
                    <a:pt x="13538" y="10359"/>
                    <a:pt x="13538" y="11037"/>
                  </a:cubicBezTo>
                  <a:cubicBezTo>
                    <a:pt x="13538" y="11716"/>
                    <a:pt x="12978" y="12264"/>
                    <a:pt x="12312" y="12264"/>
                  </a:cubicBezTo>
                  <a:cubicBezTo>
                    <a:pt x="11633" y="12264"/>
                    <a:pt x="11085" y="11716"/>
                    <a:pt x="11085" y="11037"/>
                  </a:cubicBezTo>
                  <a:cubicBezTo>
                    <a:pt x="11085" y="10359"/>
                    <a:pt x="11633" y="9811"/>
                    <a:pt x="12312" y="9811"/>
                  </a:cubicBezTo>
                  <a:lnTo>
                    <a:pt x="8621" y="9811"/>
                  </a:lnTo>
                  <a:cubicBezTo>
                    <a:pt x="9299" y="9811"/>
                    <a:pt x="9847" y="10359"/>
                    <a:pt x="9847" y="11037"/>
                  </a:cubicBezTo>
                  <a:cubicBezTo>
                    <a:pt x="9847" y="11716"/>
                    <a:pt x="9299" y="12264"/>
                    <a:pt x="8621" y="12264"/>
                  </a:cubicBezTo>
                  <a:cubicBezTo>
                    <a:pt x="7954" y="12264"/>
                    <a:pt x="7394" y="11716"/>
                    <a:pt x="7394" y="11037"/>
                  </a:cubicBezTo>
                  <a:cubicBezTo>
                    <a:pt x="7394" y="10359"/>
                    <a:pt x="7954" y="9811"/>
                    <a:pt x="8621" y="9811"/>
                  </a:cubicBezTo>
                  <a:lnTo>
                    <a:pt x="6168" y="9811"/>
                  </a:lnTo>
                  <a:lnTo>
                    <a:pt x="6168" y="3060"/>
                  </a:lnTo>
                  <a:cubicBezTo>
                    <a:pt x="6168" y="2727"/>
                    <a:pt x="5894" y="2453"/>
                    <a:pt x="5561" y="2453"/>
                  </a:cubicBezTo>
                  <a:lnTo>
                    <a:pt x="3715" y="2453"/>
                  </a:lnTo>
                  <a:lnTo>
                    <a:pt x="3715" y="1227"/>
                  </a:lnTo>
                  <a:close/>
                  <a:moveTo>
                    <a:pt x="1" y="0"/>
                  </a:moveTo>
                  <a:lnTo>
                    <a:pt x="1" y="13490"/>
                  </a:lnTo>
                  <a:lnTo>
                    <a:pt x="20932" y="13490"/>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6513900" y="2669800"/>
              <a:ext cx="30675" cy="30675"/>
            </a:xfrm>
            <a:custGeom>
              <a:avLst/>
              <a:gdLst/>
              <a:ahLst/>
              <a:cxnLst/>
              <a:rect l="l" t="t" r="r" b="b"/>
              <a:pathLst>
                <a:path w="1227" h="1227" extrusionOk="0">
                  <a:moveTo>
                    <a:pt x="0" y="1"/>
                  </a:moveTo>
                  <a:lnTo>
                    <a:pt x="0" y="1227"/>
                  </a:lnTo>
                  <a:lnTo>
                    <a:pt x="1227" y="1227"/>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6636525" y="2669800"/>
              <a:ext cx="30700" cy="30675"/>
            </a:xfrm>
            <a:custGeom>
              <a:avLst/>
              <a:gdLst/>
              <a:ahLst/>
              <a:cxnLst/>
              <a:rect l="l" t="t" r="r" b="b"/>
              <a:pathLst>
                <a:path w="1228" h="1227" extrusionOk="0">
                  <a:moveTo>
                    <a:pt x="1" y="1"/>
                  </a:moveTo>
                  <a:lnTo>
                    <a:pt x="1" y="1227"/>
                  </a:lnTo>
                  <a:lnTo>
                    <a:pt x="1227" y="1227"/>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6636525" y="2731125"/>
              <a:ext cx="30700" cy="30675"/>
            </a:xfrm>
            <a:custGeom>
              <a:avLst/>
              <a:gdLst/>
              <a:ahLst/>
              <a:cxnLst/>
              <a:rect l="l" t="t" r="r" b="b"/>
              <a:pathLst>
                <a:path w="1228" h="1227" extrusionOk="0">
                  <a:moveTo>
                    <a:pt x="1" y="0"/>
                  </a:moveTo>
                  <a:lnTo>
                    <a:pt x="1" y="1227"/>
                  </a:lnTo>
                  <a:lnTo>
                    <a:pt x="1227" y="1227"/>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79"/>
          <p:cNvGrpSpPr/>
          <p:nvPr/>
        </p:nvGrpSpPr>
        <p:grpSpPr>
          <a:xfrm>
            <a:off x="6952261" y="2732977"/>
            <a:ext cx="429247" cy="429001"/>
            <a:chOff x="5655450" y="2547175"/>
            <a:chExt cx="523600" cy="523300"/>
          </a:xfrm>
        </p:grpSpPr>
        <p:sp>
          <p:nvSpPr>
            <p:cNvPr id="2221" name="Google Shape;2221;p79"/>
            <p:cNvSpPr/>
            <p:nvPr/>
          </p:nvSpPr>
          <p:spPr>
            <a:xfrm>
              <a:off x="5655450" y="2547175"/>
              <a:ext cx="338475" cy="62225"/>
            </a:xfrm>
            <a:custGeom>
              <a:avLst/>
              <a:gdLst/>
              <a:ahLst/>
              <a:cxnLst/>
              <a:rect l="l" t="t" r="r" b="b"/>
              <a:pathLst>
                <a:path w="13539" h="2489" extrusionOk="0">
                  <a:moveTo>
                    <a:pt x="1" y="0"/>
                  </a:moveTo>
                  <a:lnTo>
                    <a:pt x="1" y="2489"/>
                  </a:lnTo>
                  <a:lnTo>
                    <a:pt x="13538" y="2489"/>
                  </a:lnTo>
                  <a:lnTo>
                    <a:pt x="1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5655450" y="2640050"/>
              <a:ext cx="338475" cy="306900"/>
            </a:xfrm>
            <a:custGeom>
              <a:avLst/>
              <a:gdLst/>
              <a:ahLst/>
              <a:cxnLst/>
              <a:rect l="l" t="t" r="r" b="b"/>
              <a:pathLst>
                <a:path w="13539" h="12276" extrusionOk="0">
                  <a:moveTo>
                    <a:pt x="1" y="0"/>
                  </a:moveTo>
                  <a:lnTo>
                    <a:pt x="1" y="12275"/>
                  </a:lnTo>
                  <a:lnTo>
                    <a:pt x="13538" y="12275"/>
                  </a:lnTo>
                  <a:lnTo>
                    <a:pt x="13538" y="11049"/>
                  </a:lnTo>
                  <a:lnTo>
                    <a:pt x="9859" y="11049"/>
                  </a:lnTo>
                  <a:lnTo>
                    <a:pt x="9859" y="1226"/>
                  </a:lnTo>
                  <a:lnTo>
                    <a:pt x="13538" y="1226"/>
                  </a:lnTo>
                  <a:lnTo>
                    <a:pt x="1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5655450" y="2977575"/>
              <a:ext cx="338475" cy="92900"/>
            </a:xfrm>
            <a:custGeom>
              <a:avLst/>
              <a:gdLst/>
              <a:ahLst/>
              <a:cxnLst/>
              <a:rect l="l" t="t" r="r" b="b"/>
              <a:pathLst>
                <a:path w="13539" h="3716" extrusionOk="0">
                  <a:moveTo>
                    <a:pt x="1" y="1"/>
                  </a:moveTo>
                  <a:lnTo>
                    <a:pt x="1" y="3715"/>
                  </a:lnTo>
                  <a:lnTo>
                    <a:pt x="13538" y="3715"/>
                  </a:lnTo>
                  <a:lnTo>
                    <a:pt x="13538" y="1"/>
                  </a:lnTo>
                  <a:lnTo>
                    <a:pt x="7406" y="1"/>
                  </a:lnTo>
                  <a:lnTo>
                    <a:pt x="7406" y="1227"/>
                  </a:lnTo>
                  <a:lnTo>
                    <a:pt x="6180" y="1227"/>
                  </a:lnTo>
                  <a:lnTo>
                    <a:pt x="6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5932575" y="2701350"/>
              <a:ext cx="246475" cy="267325"/>
            </a:xfrm>
            <a:custGeom>
              <a:avLst/>
              <a:gdLst/>
              <a:ahLst/>
              <a:cxnLst/>
              <a:rect l="l" t="t" r="r" b="b"/>
              <a:pathLst>
                <a:path w="9859" h="10693" extrusionOk="0">
                  <a:moveTo>
                    <a:pt x="3072" y="3072"/>
                  </a:moveTo>
                  <a:lnTo>
                    <a:pt x="3072" y="4299"/>
                  </a:lnTo>
                  <a:lnTo>
                    <a:pt x="1846" y="4299"/>
                  </a:lnTo>
                  <a:lnTo>
                    <a:pt x="1846" y="3072"/>
                  </a:lnTo>
                  <a:close/>
                  <a:moveTo>
                    <a:pt x="5525" y="3072"/>
                  </a:moveTo>
                  <a:lnTo>
                    <a:pt x="5525" y="4299"/>
                  </a:lnTo>
                  <a:lnTo>
                    <a:pt x="4299" y="4299"/>
                  </a:lnTo>
                  <a:lnTo>
                    <a:pt x="4299" y="3072"/>
                  </a:lnTo>
                  <a:close/>
                  <a:moveTo>
                    <a:pt x="7978" y="3072"/>
                  </a:moveTo>
                  <a:lnTo>
                    <a:pt x="7978" y="4299"/>
                  </a:lnTo>
                  <a:lnTo>
                    <a:pt x="6751" y="4299"/>
                  </a:lnTo>
                  <a:lnTo>
                    <a:pt x="6751" y="3072"/>
                  </a:lnTo>
                  <a:close/>
                  <a:moveTo>
                    <a:pt x="0" y="1"/>
                  </a:moveTo>
                  <a:lnTo>
                    <a:pt x="0" y="7371"/>
                  </a:lnTo>
                  <a:lnTo>
                    <a:pt x="3680" y="7371"/>
                  </a:lnTo>
                  <a:lnTo>
                    <a:pt x="3680" y="10692"/>
                  </a:lnTo>
                  <a:lnTo>
                    <a:pt x="7001" y="7371"/>
                  </a:lnTo>
                  <a:lnTo>
                    <a:pt x="9859" y="7371"/>
                  </a:lnTo>
                  <a:lnTo>
                    <a:pt x="98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79"/>
          <p:cNvGrpSpPr/>
          <p:nvPr/>
        </p:nvGrpSpPr>
        <p:grpSpPr>
          <a:xfrm>
            <a:off x="6236537" y="2732977"/>
            <a:ext cx="377272" cy="429001"/>
            <a:chOff x="5086625" y="2547175"/>
            <a:chExt cx="460200" cy="523300"/>
          </a:xfrm>
        </p:grpSpPr>
        <p:sp>
          <p:nvSpPr>
            <p:cNvPr id="2226" name="Google Shape;2226;p79"/>
            <p:cNvSpPr/>
            <p:nvPr/>
          </p:nvSpPr>
          <p:spPr>
            <a:xfrm>
              <a:off x="5347375" y="2747500"/>
              <a:ext cx="122675" cy="61325"/>
            </a:xfrm>
            <a:custGeom>
              <a:avLst/>
              <a:gdLst/>
              <a:ahLst/>
              <a:cxnLst/>
              <a:rect l="l" t="t" r="r" b="b"/>
              <a:pathLst>
                <a:path w="4907" h="2453" extrusionOk="0">
                  <a:moveTo>
                    <a:pt x="1" y="0"/>
                  </a:moveTo>
                  <a:lnTo>
                    <a:pt x="1" y="2453"/>
                  </a:lnTo>
                  <a:lnTo>
                    <a:pt x="4906" y="2453"/>
                  </a:lnTo>
                  <a:lnTo>
                    <a:pt x="4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5270575" y="2669800"/>
              <a:ext cx="276250" cy="400675"/>
            </a:xfrm>
            <a:custGeom>
              <a:avLst/>
              <a:gdLst/>
              <a:ahLst/>
              <a:cxnLst/>
              <a:rect l="l" t="t" r="r" b="b"/>
              <a:pathLst>
                <a:path w="11050" h="16027" extrusionOk="0">
                  <a:moveTo>
                    <a:pt x="9205" y="1882"/>
                  </a:moveTo>
                  <a:lnTo>
                    <a:pt x="9205" y="6787"/>
                  </a:lnTo>
                  <a:lnTo>
                    <a:pt x="1846" y="6787"/>
                  </a:lnTo>
                  <a:lnTo>
                    <a:pt x="1846" y="1882"/>
                  </a:lnTo>
                  <a:close/>
                  <a:moveTo>
                    <a:pt x="9205" y="8014"/>
                  </a:moveTo>
                  <a:lnTo>
                    <a:pt x="9205" y="9240"/>
                  </a:lnTo>
                  <a:lnTo>
                    <a:pt x="1846" y="9240"/>
                  </a:lnTo>
                  <a:lnTo>
                    <a:pt x="1846" y="8014"/>
                  </a:lnTo>
                  <a:close/>
                  <a:moveTo>
                    <a:pt x="9205" y="10466"/>
                  </a:moveTo>
                  <a:lnTo>
                    <a:pt x="9205" y="11693"/>
                  </a:lnTo>
                  <a:lnTo>
                    <a:pt x="1846" y="11693"/>
                  </a:lnTo>
                  <a:lnTo>
                    <a:pt x="1846" y="10466"/>
                  </a:lnTo>
                  <a:close/>
                  <a:moveTo>
                    <a:pt x="9205" y="12919"/>
                  </a:moveTo>
                  <a:lnTo>
                    <a:pt x="9205" y="14145"/>
                  </a:lnTo>
                  <a:lnTo>
                    <a:pt x="1846" y="14145"/>
                  </a:lnTo>
                  <a:lnTo>
                    <a:pt x="1846" y="12919"/>
                  </a:lnTo>
                  <a:close/>
                  <a:moveTo>
                    <a:pt x="1" y="1"/>
                  </a:moveTo>
                  <a:lnTo>
                    <a:pt x="1" y="16026"/>
                  </a:lnTo>
                  <a:lnTo>
                    <a:pt x="11050" y="16026"/>
                  </a:lnTo>
                  <a:lnTo>
                    <a:pt x="11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5086625" y="2547175"/>
              <a:ext cx="245000" cy="399775"/>
            </a:xfrm>
            <a:custGeom>
              <a:avLst/>
              <a:gdLst/>
              <a:ahLst/>
              <a:cxnLst/>
              <a:rect l="l" t="t" r="r" b="b"/>
              <a:pathLst>
                <a:path w="9800" h="15991" extrusionOk="0">
                  <a:moveTo>
                    <a:pt x="1" y="0"/>
                  </a:moveTo>
                  <a:lnTo>
                    <a:pt x="1" y="15990"/>
                  </a:lnTo>
                  <a:lnTo>
                    <a:pt x="6133" y="15990"/>
                  </a:lnTo>
                  <a:lnTo>
                    <a:pt x="6133" y="3679"/>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5282800" y="2559375"/>
              <a:ext cx="79775" cy="79800"/>
            </a:xfrm>
            <a:custGeom>
              <a:avLst/>
              <a:gdLst/>
              <a:ahLst/>
              <a:cxnLst/>
              <a:rect l="l" t="t" r="r" b="b"/>
              <a:pathLst>
                <a:path w="3191" h="3192" extrusionOk="0">
                  <a:moveTo>
                    <a:pt x="3191" y="0"/>
                  </a:moveTo>
                  <a:lnTo>
                    <a:pt x="0" y="3191"/>
                  </a:lnTo>
                  <a:lnTo>
                    <a:pt x="3191" y="3191"/>
                  </a:lnTo>
                  <a:lnTo>
                    <a:pt x="3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79"/>
          <p:cNvGrpSpPr/>
          <p:nvPr/>
        </p:nvGrpSpPr>
        <p:grpSpPr>
          <a:xfrm>
            <a:off x="5507762" y="2732977"/>
            <a:ext cx="429001" cy="429001"/>
            <a:chOff x="4446375" y="2547175"/>
            <a:chExt cx="523300" cy="523300"/>
          </a:xfrm>
        </p:grpSpPr>
        <p:sp>
          <p:nvSpPr>
            <p:cNvPr id="2231" name="Google Shape;2231;p79"/>
            <p:cNvSpPr/>
            <p:nvPr/>
          </p:nvSpPr>
          <p:spPr>
            <a:xfrm>
              <a:off x="4461550" y="2854950"/>
              <a:ext cx="123850" cy="122650"/>
            </a:xfrm>
            <a:custGeom>
              <a:avLst/>
              <a:gdLst/>
              <a:ahLst/>
              <a:cxnLst/>
              <a:rect l="l" t="t" r="r" b="b"/>
              <a:pathLst>
                <a:path w="4954" h="4906" extrusionOk="0">
                  <a:moveTo>
                    <a:pt x="2489" y="0"/>
                  </a:moveTo>
                  <a:cubicBezTo>
                    <a:pt x="1144" y="0"/>
                    <a:pt x="1" y="1096"/>
                    <a:pt x="1" y="2453"/>
                  </a:cubicBezTo>
                  <a:cubicBezTo>
                    <a:pt x="1" y="3798"/>
                    <a:pt x="1144" y="4906"/>
                    <a:pt x="2489" y="4906"/>
                  </a:cubicBezTo>
                  <a:cubicBezTo>
                    <a:pt x="3847" y="4906"/>
                    <a:pt x="4954" y="3798"/>
                    <a:pt x="4954" y="2453"/>
                  </a:cubicBezTo>
                  <a:cubicBezTo>
                    <a:pt x="4954" y="1096"/>
                    <a:pt x="3847"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661875" y="2762675"/>
              <a:ext cx="122950" cy="61350"/>
            </a:xfrm>
            <a:custGeom>
              <a:avLst/>
              <a:gdLst/>
              <a:ahLst/>
              <a:cxnLst/>
              <a:rect l="l" t="t" r="r" b="b"/>
              <a:pathLst>
                <a:path w="4918" h="2454" extrusionOk="0">
                  <a:moveTo>
                    <a:pt x="1846" y="0"/>
                  </a:moveTo>
                  <a:cubicBezTo>
                    <a:pt x="834" y="0"/>
                    <a:pt x="1" y="834"/>
                    <a:pt x="1" y="1846"/>
                  </a:cubicBezTo>
                  <a:lnTo>
                    <a:pt x="1" y="2453"/>
                  </a:lnTo>
                  <a:lnTo>
                    <a:pt x="4918" y="2453"/>
                  </a:lnTo>
                  <a:lnTo>
                    <a:pt x="4918" y="1846"/>
                  </a:lnTo>
                  <a:cubicBezTo>
                    <a:pt x="4918" y="834"/>
                    <a:pt x="4085" y="0"/>
                    <a:pt x="3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4539250" y="2547175"/>
              <a:ext cx="368225" cy="276850"/>
            </a:xfrm>
            <a:custGeom>
              <a:avLst/>
              <a:gdLst/>
              <a:ahLst/>
              <a:cxnLst/>
              <a:rect l="l" t="t" r="r" b="b"/>
              <a:pathLst>
                <a:path w="14729" h="11074" extrusionOk="0">
                  <a:moveTo>
                    <a:pt x="0" y="0"/>
                  </a:moveTo>
                  <a:lnTo>
                    <a:pt x="0" y="11073"/>
                  </a:lnTo>
                  <a:lnTo>
                    <a:pt x="3679" y="11073"/>
                  </a:lnTo>
                  <a:lnTo>
                    <a:pt x="3679" y="10466"/>
                  </a:lnTo>
                  <a:cubicBezTo>
                    <a:pt x="3679" y="8775"/>
                    <a:pt x="5060" y="7394"/>
                    <a:pt x="6751" y="7394"/>
                  </a:cubicBezTo>
                  <a:lnTo>
                    <a:pt x="7358" y="7394"/>
                  </a:lnTo>
                  <a:cubicBezTo>
                    <a:pt x="6013" y="7394"/>
                    <a:pt x="4906" y="6299"/>
                    <a:pt x="4906" y="4941"/>
                  </a:cubicBezTo>
                  <a:cubicBezTo>
                    <a:pt x="4906" y="3596"/>
                    <a:pt x="6013" y="2489"/>
                    <a:pt x="7358" y="2489"/>
                  </a:cubicBezTo>
                  <a:cubicBezTo>
                    <a:pt x="8716" y="2489"/>
                    <a:pt x="9811" y="3596"/>
                    <a:pt x="9811" y="4941"/>
                  </a:cubicBezTo>
                  <a:cubicBezTo>
                    <a:pt x="9811" y="6299"/>
                    <a:pt x="8716" y="7394"/>
                    <a:pt x="7358" y="7394"/>
                  </a:cubicBezTo>
                  <a:lnTo>
                    <a:pt x="7978" y="7394"/>
                  </a:lnTo>
                  <a:cubicBezTo>
                    <a:pt x="9668" y="7394"/>
                    <a:pt x="11037" y="8775"/>
                    <a:pt x="11037" y="10466"/>
                  </a:cubicBezTo>
                  <a:lnTo>
                    <a:pt x="11037" y="11073"/>
                  </a:lnTo>
                  <a:lnTo>
                    <a:pt x="14728" y="11073"/>
                  </a:lnTo>
                  <a:lnTo>
                    <a:pt x="14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4692550" y="2640050"/>
              <a:ext cx="61625" cy="61325"/>
            </a:xfrm>
            <a:custGeom>
              <a:avLst/>
              <a:gdLst/>
              <a:ahLst/>
              <a:cxnLst/>
              <a:rect l="l" t="t" r="r" b="b"/>
              <a:pathLst>
                <a:path w="2465" h="2453" extrusionOk="0">
                  <a:moveTo>
                    <a:pt x="1226" y="0"/>
                  </a:moveTo>
                  <a:cubicBezTo>
                    <a:pt x="560" y="0"/>
                    <a:pt x="0" y="548"/>
                    <a:pt x="0" y="1226"/>
                  </a:cubicBezTo>
                  <a:cubicBezTo>
                    <a:pt x="0" y="1905"/>
                    <a:pt x="560" y="2453"/>
                    <a:pt x="1226" y="2453"/>
                  </a:cubicBezTo>
                  <a:cubicBezTo>
                    <a:pt x="1905" y="2453"/>
                    <a:pt x="2453" y="1905"/>
                    <a:pt x="2453" y="1226"/>
                  </a:cubicBezTo>
                  <a:cubicBezTo>
                    <a:pt x="2465" y="548"/>
                    <a:pt x="1905" y="0"/>
                    <a:pt x="1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4446375" y="2977575"/>
              <a:ext cx="154200" cy="92900"/>
            </a:xfrm>
            <a:custGeom>
              <a:avLst/>
              <a:gdLst/>
              <a:ahLst/>
              <a:cxnLst/>
              <a:rect l="l" t="t" r="r" b="b"/>
              <a:pathLst>
                <a:path w="6168" h="3716" extrusionOk="0">
                  <a:moveTo>
                    <a:pt x="2489" y="1"/>
                  </a:moveTo>
                  <a:cubicBezTo>
                    <a:pt x="1132" y="1"/>
                    <a:pt x="1" y="1096"/>
                    <a:pt x="1" y="2453"/>
                  </a:cubicBezTo>
                  <a:lnTo>
                    <a:pt x="1" y="3715"/>
                  </a:lnTo>
                  <a:lnTo>
                    <a:pt x="6168" y="3715"/>
                  </a:lnTo>
                  <a:lnTo>
                    <a:pt x="6168" y="2453"/>
                  </a:lnTo>
                  <a:cubicBezTo>
                    <a:pt x="6168" y="1096"/>
                    <a:pt x="5073" y="1"/>
                    <a:pt x="3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4646700" y="2854950"/>
              <a:ext cx="122650" cy="122650"/>
            </a:xfrm>
            <a:custGeom>
              <a:avLst/>
              <a:gdLst/>
              <a:ahLst/>
              <a:cxnLst/>
              <a:rect l="l" t="t" r="r" b="b"/>
              <a:pathLst>
                <a:path w="4906" h="4906" extrusionOk="0">
                  <a:moveTo>
                    <a:pt x="2453" y="0"/>
                  </a:moveTo>
                  <a:cubicBezTo>
                    <a:pt x="1096" y="0"/>
                    <a:pt x="0" y="1096"/>
                    <a:pt x="0" y="2453"/>
                  </a:cubicBezTo>
                  <a:cubicBezTo>
                    <a:pt x="0" y="3798"/>
                    <a:pt x="1096" y="4906"/>
                    <a:pt x="2453" y="4906"/>
                  </a:cubicBezTo>
                  <a:cubicBezTo>
                    <a:pt x="3799" y="4906"/>
                    <a:pt x="4906" y="3798"/>
                    <a:pt x="4906" y="2453"/>
                  </a:cubicBezTo>
                  <a:cubicBezTo>
                    <a:pt x="4906" y="1096"/>
                    <a:pt x="3799"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4631225" y="2977575"/>
              <a:ext cx="153600" cy="92900"/>
            </a:xfrm>
            <a:custGeom>
              <a:avLst/>
              <a:gdLst/>
              <a:ahLst/>
              <a:cxnLst/>
              <a:rect l="l" t="t" r="r" b="b"/>
              <a:pathLst>
                <a:path w="6144" h="3716" extrusionOk="0">
                  <a:moveTo>
                    <a:pt x="2453" y="1"/>
                  </a:moveTo>
                  <a:cubicBezTo>
                    <a:pt x="1096" y="1"/>
                    <a:pt x="0" y="1096"/>
                    <a:pt x="0" y="2453"/>
                  </a:cubicBezTo>
                  <a:lnTo>
                    <a:pt x="0" y="3715"/>
                  </a:lnTo>
                  <a:lnTo>
                    <a:pt x="6144" y="3715"/>
                  </a:lnTo>
                  <a:lnTo>
                    <a:pt x="6144" y="2453"/>
                  </a:lnTo>
                  <a:cubicBezTo>
                    <a:pt x="6144" y="1096"/>
                    <a:pt x="5037" y="1"/>
                    <a:pt x="3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4830650" y="2854950"/>
              <a:ext cx="123850" cy="122650"/>
            </a:xfrm>
            <a:custGeom>
              <a:avLst/>
              <a:gdLst/>
              <a:ahLst/>
              <a:cxnLst/>
              <a:rect l="l" t="t" r="r" b="b"/>
              <a:pathLst>
                <a:path w="4954" h="4906" extrusionOk="0">
                  <a:moveTo>
                    <a:pt x="2453" y="0"/>
                  </a:moveTo>
                  <a:cubicBezTo>
                    <a:pt x="1108" y="0"/>
                    <a:pt x="1" y="1096"/>
                    <a:pt x="1" y="2453"/>
                  </a:cubicBezTo>
                  <a:cubicBezTo>
                    <a:pt x="1" y="3798"/>
                    <a:pt x="1108" y="4906"/>
                    <a:pt x="2453" y="4906"/>
                  </a:cubicBezTo>
                  <a:cubicBezTo>
                    <a:pt x="3811" y="4906"/>
                    <a:pt x="4954" y="3798"/>
                    <a:pt x="4954" y="2453"/>
                  </a:cubicBezTo>
                  <a:cubicBezTo>
                    <a:pt x="4954" y="1096"/>
                    <a:pt x="3811"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4815475" y="2977575"/>
              <a:ext cx="154200" cy="92900"/>
            </a:xfrm>
            <a:custGeom>
              <a:avLst/>
              <a:gdLst/>
              <a:ahLst/>
              <a:cxnLst/>
              <a:rect l="l" t="t" r="r" b="b"/>
              <a:pathLst>
                <a:path w="6168" h="3716" extrusionOk="0">
                  <a:moveTo>
                    <a:pt x="2453" y="1"/>
                  </a:moveTo>
                  <a:cubicBezTo>
                    <a:pt x="1096" y="1"/>
                    <a:pt x="0" y="1096"/>
                    <a:pt x="0" y="2453"/>
                  </a:cubicBezTo>
                  <a:lnTo>
                    <a:pt x="0" y="3715"/>
                  </a:lnTo>
                  <a:lnTo>
                    <a:pt x="6168" y="3715"/>
                  </a:lnTo>
                  <a:lnTo>
                    <a:pt x="6168" y="2453"/>
                  </a:lnTo>
                  <a:cubicBezTo>
                    <a:pt x="6168" y="1096"/>
                    <a:pt x="5037" y="1"/>
                    <a:pt x="3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79"/>
          <p:cNvGrpSpPr/>
          <p:nvPr/>
        </p:nvGrpSpPr>
        <p:grpSpPr>
          <a:xfrm>
            <a:off x="4726104" y="2732987"/>
            <a:ext cx="429248" cy="428997"/>
            <a:chOff x="3989575" y="2675627"/>
            <a:chExt cx="489618" cy="489331"/>
          </a:xfrm>
        </p:grpSpPr>
        <p:sp>
          <p:nvSpPr>
            <p:cNvPr id="2241" name="Google Shape;2241;p79"/>
            <p:cNvSpPr/>
            <p:nvPr/>
          </p:nvSpPr>
          <p:spPr>
            <a:xfrm>
              <a:off x="4008206" y="2791131"/>
              <a:ext cx="68496" cy="103001"/>
            </a:xfrm>
            <a:custGeom>
              <a:avLst/>
              <a:gdLst/>
              <a:ahLst/>
              <a:cxnLst/>
              <a:rect l="l" t="t" r="r" b="b"/>
              <a:pathLst>
                <a:path w="2930" h="4406" extrusionOk="0">
                  <a:moveTo>
                    <a:pt x="2930" y="0"/>
                  </a:moveTo>
                  <a:lnTo>
                    <a:pt x="1" y="2167"/>
                  </a:lnTo>
                  <a:lnTo>
                    <a:pt x="2930" y="4406"/>
                  </a:lnTo>
                  <a:lnTo>
                    <a:pt x="2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989575" y="2863482"/>
              <a:ext cx="489618" cy="301476"/>
            </a:xfrm>
            <a:custGeom>
              <a:avLst/>
              <a:gdLst/>
              <a:ahLst/>
              <a:cxnLst/>
              <a:rect l="l" t="t" r="r" b="b"/>
              <a:pathLst>
                <a:path w="20944" h="12896" extrusionOk="0">
                  <a:moveTo>
                    <a:pt x="0" y="1"/>
                  </a:moveTo>
                  <a:lnTo>
                    <a:pt x="0" y="12895"/>
                  </a:lnTo>
                  <a:lnTo>
                    <a:pt x="20943" y="12895"/>
                  </a:lnTo>
                  <a:lnTo>
                    <a:pt x="20943" y="1"/>
                  </a:lnTo>
                  <a:lnTo>
                    <a:pt x="13216" y="5978"/>
                  </a:lnTo>
                  <a:lnTo>
                    <a:pt x="18169" y="9276"/>
                  </a:lnTo>
                  <a:lnTo>
                    <a:pt x="17490" y="10300"/>
                  </a:lnTo>
                  <a:lnTo>
                    <a:pt x="12192" y="6764"/>
                  </a:lnTo>
                  <a:lnTo>
                    <a:pt x="10466" y="8109"/>
                  </a:lnTo>
                  <a:lnTo>
                    <a:pt x="8751" y="6764"/>
                  </a:lnTo>
                  <a:lnTo>
                    <a:pt x="3453" y="10300"/>
                  </a:lnTo>
                  <a:lnTo>
                    <a:pt x="2774" y="9276"/>
                  </a:lnTo>
                  <a:lnTo>
                    <a:pt x="7727" y="59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4392027" y="2791131"/>
              <a:ext cx="68496" cy="103001"/>
            </a:xfrm>
            <a:custGeom>
              <a:avLst/>
              <a:gdLst/>
              <a:ahLst/>
              <a:cxnLst/>
              <a:rect l="l" t="t" r="r" b="b"/>
              <a:pathLst>
                <a:path w="2930" h="4406" extrusionOk="0">
                  <a:moveTo>
                    <a:pt x="0" y="0"/>
                  </a:moveTo>
                  <a:lnTo>
                    <a:pt x="0" y="4406"/>
                  </a:lnTo>
                  <a:lnTo>
                    <a:pt x="2929" y="21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4105359" y="2791131"/>
              <a:ext cx="258041" cy="226037"/>
            </a:xfrm>
            <a:custGeom>
              <a:avLst/>
              <a:gdLst/>
              <a:ahLst/>
              <a:cxnLst/>
              <a:rect l="l" t="t" r="r" b="b"/>
              <a:pathLst>
                <a:path w="11038" h="9669" extrusionOk="0">
                  <a:moveTo>
                    <a:pt x="9811" y="1846"/>
                  </a:moveTo>
                  <a:lnTo>
                    <a:pt x="9811" y="3072"/>
                  </a:lnTo>
                  <a:lnTo>
                    <a:pt x="1226" y="3072"/>
                  </a:lnTo>
                  <a:lnTo>
                    <a:pt x="1226" y="1846"/>
                  </a:lnTo>
                  <a:close/>
                  <a:moveTo>
                    <a:pt x="8584" y="4298"/>
                  </a:moveTo>
                  <a:lnTo>
                    <a:pt x="8584" y="5525"/>
                  </a:lnTo>
                  <a:lnTo>
                    <a:pt x="2453" y="5525"/>
                  </a:lnTo>
                  <a:lnTo>
                    <a:pt x="2453" y="4298"/>
                  </a:lnTo>
                  <a:close/>
                  <a:moveTo>
                    <a:pt x="0" y="0"/>
                  </a:moveTo>
                  <a:lnTo>
                    <a:pt x="0" y="5370"/>
                  </a:lnTo>
                  <a:lnTo>
                    <a:pt x="5513" y="9668"/>
                  </a:lnTo>
                  <a:lnTo>
                    <a:pt x="11037" y="5370"/>
                  </a:lnTo>
                  <a:lnTo>
                    <a:pt x="11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4114804" y="2675627"/>
              <a:ext cx="239128" cy="86847"/>
            </a:xfrm>
            <a:custGeom>
              <a:avLst/>
              <a:gdLst/>
              <a:ahLst/>
              <a:cxnLst/>
              <a:rect l="l" t="t" r="r" b="b"/>
              <a:pathLst>
                <a:path w="10229" h="3715" extrusionOk="0">
                  <a:moveTo>
                    <a:pt x="5109" y="0"/>
                  </a:moveTo>
                  <a:lnTo>
                    <a:pt x="1" y="3715"/>
                  </a:lnTo>
                  <a:lnTo>
                    <a:pt x="10228" y="3715"/>
                  </a:lnTo>
                  <a:lnTo>
                    <a:pt x="5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9"/>
          <p:cNvGrpSpPr/>
          <p:nvPr/>
        </p:nvGrpSpPr>
        <p:grpSpPr>
          <a:xfrm>
            <a:off x="3944774" y="2732930"/>
            <a:ext cx="428988" cy="429112"/>
            <a:chOff x="3394779" y="2675487"/>
            <a:chExt cx="489321" cy="489462"/>
          </a:xfrm>
        </p:grpSpPr>
        <p:sp>
          <p:nvSpPr>
            <p:cNvPr id="2247" name="Google Shape;2247;p79"/>
            <p:cNvSpPr/>
            <p:nvPr/>
          </p:nvSpPr>
          <p:spPr>
            <a:xfrm>
              <a:off x="3504439" y="2700944"/>
              <a:ext cx="39274" cy="39274"/>
            </a:xfrm>
            <a:custGeom>
              <a:avLst/>
              <a:gdLst/>
              <a:ahLst/>
              <a:cxnLst/>
              <a:rect l="l" t="t" r="r" b="b"/>
              <a:pathLst>
                <a:path w="1680" h="1680" extrusionOk="0">
                  <a:moveTo>
                    <a:pt x="1132" y="1"/>
                  </a:moveTo>
                  <a:cubicBezTo>
                    <a:pt x="739" y="191"/>
                    <a:pt x="370" y="417"/>
                    <a:pt x="0" y="656"/>
                  </a:cubicBezTo>
                  <a:lnTo>
                    <a:pt x="679" y="1680"/>
                  </a:lnTo>
                  <a:cubicBezTo>
                    <a:pt x="1001" y="1465"/>
                    <a:pt x="1334" y="1275"/>
                    <a:pt x="1679" y="1096"/>
                  </a:cubicBezTo>
                  <a:lnTo>
                    <a:pt x="1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559257" y="2679788"/>
              <a:ext cx="39835" cy="36212"/>
            </a:xfrm>
            <a:custGeom>
              <a:avLst/>
              <a:gdLst/>
              <a:ahLst/>
              <a:cxnLst/>
              <a:rect l="l" t="t" r="r" b="b"/>
              <a:pathLst>
                <a:path w="1704" h="1549" extrusionOk="0">
                  <a:moveTo>
                    <a:pt x="1477" y="1"/>
                  </a:moveTo>
                  <a:cubicBezTo>
                    <a:pt x="977" y="96"/>
                    <a:pt x="477" y="227"/>
                    <a:pt x="1" y="394"/>
                  </a:cubicBezTo>
                  <a:lnTo>
                    <a:pt x="406" y="1549"/>
                  </a:lnTo>
                  <a:cubicBezTo>
                    <a:pt x="823" y="1406"/>
                    <a:pt x="1263" y="1287"/>
                    <a:pt x="1704" y="1203"/>
                  </a:cubicBez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624128" y="2675487"/>
              <a:ext cx="30625" cy="29105"/>
            </a:xfrm>
            <a:custGeom>
              <a:avLst/>
              <a:gdLst/>
              <a:ahLst/>
              <a:cxnLst/>
              <a:rect l="l" t="t" r="r" b="b"/>
              <a:pathLst>
                <a:path w="1310" h="1245" extrusionOk="0">
                  <a:moveTo>
                    <a:pt x="655" y="0"/>
                  </a:moveTo>
                  <a:cubicBezTo>
                    <a:pt x="438" y="0"/>
                    <a:pt x="220" y="6"/>
                    <a:pt x="0" y="18"/>
                  </a:cubicBezTo>
                  <a:lnTo>
                    <a:pt x="72" y="1245"/>
                  </a:lnTo>
                  <a:cubicBezTo>
                    <a:pt x="268" y="1233"/>
                    <a:pt x="462" y="1227"/>
                    <a:pt x="653" y="1227"/>
                  </a:cubicBezTo>
                  <a:cubicBezTo>
                    <a:pt x="845" y="1227"/>
                    <a:pt x="1036" y="1233"/>
                    <a:pt x="1226" y="1245"/>
                  </a:cubicBezTo>
                  <a:lnTo>
                    <a:pt x="1310" y="18"/>
                  </a:lnTo>
                  <a:cubicBezTo>
                    <a:pt x="1090" y="6"/>
                    <a:pt x="872"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679787" y="2679788"/>
              <a:ext cx="39812" cy="36212"/>
            </a:xfrm>
            <a:custGeom>
              <a:avLst/>
              <a:gdLst/>
              <a:ahLst/>
              <a:cxnLst/>
              <a:rect l="l" t="t" r="r" b="b"/>
              <a:pathLst>
                <a:path w="1703" h="1549" extrusionOk="0">
                  <a:moveTo>
                    <a:pt x="227" y="1"/>
                  </a:moveTo>
                  <a:lnTo>
                    <a:pt x="0" y="1203"/>
                  </a:lnTo>
                  <a:cubicBezTo>
                    <a:pt x="441" y="1287"/>
                    <a:pt x="870" y="1406"/>
                    <a:pt x="1298" y="1549"/>
                  </a:cubicBezTo>
                  <a:lnTo>
                    <a:pt x="1703" y="394"/>
                  </a:lnTo>
                  <a:cubicBezTo>
                    <a:pt x="1227" y="227"/>
                    <a:pt x="727" y="96"/>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35167" y="2700944"/>
              <a:ext cx="40116" cy="38994"/>
            </a:xfrm>
            <a:custGeom>
              <a:avLst/>
              <a:gdLst/>
              <a:ahLst/>
              <a:cxnLst/>
              <a:rect l="l" t="t" r="r" b="b"/>
              <a:pathLst>
                <a:path w="1716" h="1668" extrusionOk="0">
                  <a:moveTo>
                    <a:pt x="548" y="1"/>
                  </a:moveTo>
                  <a:lnTo>
                    <a:pt x="1" y="1096"/>
                  </a:lnTo>
                  <a:cubicBezTo>
                    <a:pt x="346" y="1263"/>
                    <a:pt x="715" y="1465"/>
                    <a:pt x="1037" y="1668"/>
                  </a:cubicBezTo>
                  <a:lnTo>
                    <a:pt x="1715" y="656"/>
                  </a:lnTo>
                  <a:cubicBezTo>
                    <a:pt x="1358" y="417"/>
                    <a:pt x="941" y="19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80821" y="2734630"/>
              <a:ext cx="43996" cy="43996"/>
            </a:xfrm>
            <a:custGeom>
              <a:avLst/>
              <a:gdLst/>
              <a:ahLst/>
              <a:cxnLst/>
              <a:rect l="l" t="t" r="r" b="b"/>
              <a:pathLst>
                <a:path w="1882" h="1882" extrusionOk="0">
                  <a:moveTo>
                    <a:pt x="810" y="0"/>
                  </a:moveTo>
                  <a:lnTo>
                    <a:pt x="0" y="929"/>
                  </a:lnTo>
                  <a:cubicBezTo>
                    <a:pt x="346" y="1227"/>
                    <a:pt x="667" y="1548"/>
                    <a:pt x="953" y="1882"/>
                  </a:cubicBezTo>
                  <a:lnTo>
                    <a:pt x="1882" y="1084"/>
                  </a:lnTo>
                  <a:cubicBezTo>
                    <a:pt x="1548" y="703"/>
                    <a:pt x="1191" y="334"/>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819510" y="2784446"/>
              <a:ext cx="39274" cy="40116"/>
            </a:xfrm>
            <a:custGeom>
              <a:avLst/>
              <a:gdLst/>
              <a:ahLst/>
              <a:cxnLst/>
              <a:rect l="l" t="t" r="r" b="b"/>
              <a:pathLst>
                <a:path w="1680" h="1716" extrusionOk="0">
                  <a:moveTo>
                    <a:pt x="1024" y="1"/>
                  </a:moveTo>
                  <a:lnTo>
                    <a:pt x="0" y="715"/>
                  </a:lnTo>
                  <a:cubicBezTo>
                    <a:pt x="215" y="1036"/>
                    <a:pt x="405" y="1370"/>
                    <a:pt x="584" y="1715"/>
                  </a:cubicBezTo>
                  <a:lnTo>
                    <a:pt x="1679" y="1167"/>
                  </a:lnTo>
                  <a:cubicBezTo>
                    <a:pt x="1489" y="775"/>
                    <a:pt x="1262" y="358"/>
                    <a:pt x="1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843728" y="2840105"/>
              <a:ext cx="36188" cy="39835"/>
            </a:xfrm>
            <a:custGeom>
              <a:avLst/>
              <a:gdLst/>
              <a:ahLst/>
              <a:cxnLst/>
              <a:rect l="l" t="t" r="r" b="b"/>
              <a:pathLst>
                <a:path w="1548" h="1704" extrusionOk="0">
                  <a:moveTo>
                    <a:pt x="1155" y="1"/>
                  </a:moveTo>
                  <a:lnTo>
                    <a:pt x="0" y="406"/>
                  </a:lnTo>
                  <a:cubicBezTo>
                    <a:pt x="143" y="822"/>
                    <a:pt x="262" y="1263"/>
                    <a:pt x="345" y="1703"/>
                  </a:cubicBezTo>
                  <a:lnTo>
                    <a:pt x="1548" y="1477"/>
                  </a:lnTo>
                  <a:cubicBezTo>
                    <a:pt x="1453" y="977"/>
                    <a:pt x="1322" y="477"/>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855136" y="2904952"/>
              <a:ext cx="28965" cy="30367"/>
            </a:xfrm>
            <a:custGeom>
              <a:avLst/>
              <a:gdLst/>
              <a:ahLst/>
              <a:cxnLst/>
              <a:rect l="l" t="t" r="r" b="b"/>
              <a:pathLst>
                <a:path w="1239" h="1299" extrusionOk="0">
                  <a:moveTo>
                    <a:pt x="1227" y="1"/>
                  </a:moveTo>
                  <a:lnTo>
                    <a:pt x="0" y="72"/>
                  </a:lnTo>
                  <a:cubicBezTo>
                    <a:pt x="12" y="263"/>
                    <a:pt x="12" y="465"/>
                    <a:pt x="12" y="656"/>
                  </a:cubicBezTo>
                  <a:cubicBezTo>
                    <a:pt x="12" y="846"/>
                    <a:pt x="12" y="1037"/>
                    <a:pt x="0" y="1227"/>
                  </a:cubicBezTo>
                  <a:lnTo>
                    <a:pt x="1227" y="1299"/>
                  </a:lnTo>
                  <a:cubicBezTo>
                    <a:pt x="1239" y="1084"/>
                    <a:pt x="1239" y="870"/>
                    <a:pt x="1239" y="656"/>
                  </a:cubicBezTo>
                  <a:cubicBezTo>
                    <a:pt x="1239" y="442"/>
                    <a:pt x="1239" y="215"/>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843728" y="2960636"/>
              <a:ext cx="36188" cy="39812"/>
            </a:xfrm>
            <a:custGeom>
              <a:avLst/>
              <a:gdLst/>
              <a:ahLst/>
              <a:cxnLst/>
              <a:rect l="l" t="t" r="r" b="b"/>
              <a:pathLst>
                <a:path w="1548" h="1703" extrusionOk="0">
                  <a:moveTo>
                    <a:pt x="345" y="0"/>
                  </a:moveTo>
                  <a:cubicBezTo>
                    <a:pt x="262" y="441"/>
                    <a:pt x="143" y="869"/>
                    <a:pt x="0" y="1298"/>
                  </a:cubicBezTo>
                  <a:lnTo>
                    <a:pt x="1155" y="1703"/>
                  </a:lnTo>
                  <a:cubicBezTo>
                    <a:pt x="1322" y="1215"/>
                    <a:pt x="1453" y="727"/>
                    <a:pt x="1548" y="226"/>
                  </a:cubicBezTo>
                  <a:lnTo>
                    <a:pt x="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819510" y="3016015"/>
              <a:ext cx="39274" cy="40116"/>
            </a:xfrm>
            <a:custGeom>
              <a:avLst/>
              <a:gdLst/>
              <a:ahLst/>
              <a:cxnLst/>
              <a:rect l="l" t="t" r="r" b="b"/>
              <a:pathLst>
                <a:path w="1680" h="1716" extrusionOk="0">
                  <a:moveTo>
                    <a:pt x="584" y="1"/>
                  </a:moveTo>
                  <a:cubicBezTo>
                    <a:pt x="405" y="346"/>
                    <a:pt x="215" y="679"/>
                    <a:pt x="0" y="989"/>
                  </a:cubicBezTo>
                  <a:lnTo>
                    <a:pt x="1024" y="1715"/>
                  </a:lnTo>
                  <a:cubicBezTo>
                    <a:pt x="1262" y="1358"/>
                    <a:pt x="1489" y="941"/>
                    <a:pt x="1679" y="548"/>
                  </a:cubicBezTo>
                  <a:lnTo>
                    <a:pt x="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781102" y="3061670"/>
              <a:ext cx="43716" cy="43996"/>
            </a:xfrm>
            <a:custGeom>
              <a:avLst/>
              <a:gdLst/>
              <a:ahLst/>
              <a:cxnLst/>
              <a:rect l="l" t="t" r="r" b="b"/>
              <a:pathLst>
                <a:path w="1870" h="1882" extrusionOk="0">
                  <a:moveTo>
                    <a:pt x="941" y="0"/>
                  </a:moveTo>
                  <a:cubicBezTo>
                    <a:pt x="655" y="345"/>
                    <a:pt x="334" y="667"/>
                    <a:pt x="0" y="953"/>
                  </a:cubicBezTo>
                  <a:lnTo>
                    <a:pt x="798" y="1881"/>
                  </a:lnTo>
                  <a:cubicBezTo>
                    <a:pt x="1179" y="1548"/>
                    <a:pt x="1548" y="1191"/>
                    <a:pt x="1870" y="810"/>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735167" y="3100358"/>
              <a:ext cx="40116" cy="39251"/>
            </a:xfrm>
            <a:custGeom>
              <a:avLst/>
              <a:gdLst/>
              <a:ahLst/>
              <a:cxnLst/>
              <a:rect l="l" t="t" r="r" b="b"/>
              <a:pathLst>
                <a:path w="1716" h="1679" extrusionOk="0">
                  <a:moveTo>
                    <a:pt x="1037" y="0"/>
                  </a:moveTo>
                  <a:cubicBezTo>
                    <a:pt x="715" y="214"/>
                    <a:pt x="346" y="405"/>
                    <a:pt x="1" y="584"/>
                  </a:cubicBezTo>
                  <a:lnTo>
                    <a:pt x="548" y="1679"/>
                  </a:lnTo>
                  <a:cubicBezTo>
                    <a:pt x="929" y="1488"/>
                    <a:pt x="1346" y="1262"/>
                    <a:pt x="1715" y="1024"/>
                  </a:cubicBezTo>
                  <a:lnTo>
                    <a:pt x="1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679787" y="3124576"/>
              <a:ext cx="39812" cy="36188"/>
            </a:xfrm>
            <a:custGeom>
              <a:avLst/>
              <a:gdLst/>
              <a:ahLst/>
              <a:cxnLst/>
              <a:rect l="l" t="t" r="r" b="b"/>
              <a:pathLst>
                <a:path w="1703" h="1548" extrusionOk="0">
                  <a:moveTo>
                    <a:pt x="1298" y="0"/>
                  </a:moveTo>
                  <a:cubicBezTo>
                    <a:pt x="870" y="143"/>
                    <a:pt x="441" y="262"/>
                    <a:pt x="0" y="345"/>
                  </a:cubicBezTo>
                  <a:lnTo>
                    <a:pt x="227" y="1548"/>
                  </a:lnTo>
                  <a:cubicBezTo>
                    <a:pt x="727" y="1453"/>
                    <a:pt x="1215" y="1322"/>
                    <a:pt x="1703" y="1155"/>
                  </a:cubicBezTo>
                  <a:lnTo>
                    <a:pt x="12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624128" y="3135984"/>
              <a:ext cx="30344" cy="28965"/>
            </a:xfrm>
            <a:custGeom>
              <a:avLst/>
              <a:gdLst/>
              <a:ahLst/>
              <a:cxnLst/>
              <a:rect l="l" t="t" r="r" b="b"/>
              <a:pathLst>
                <a:path w="1298" h="1239" extrusionOk="0">
                  <a:moveTo>
                    <a:pt x="72" y="0"/>
                  </a:moveTo>
                  <a:lnTo>
                    <a:pt x="0" y="1227"/>
                  </a:lnTo>
                  <a:cubicBezTo>
                    <a:pt x="226" y="1238"/>
                    <a:pt x="441" y="1238"/>
                    <a:pt x="655" y="1238"/>
                  </a:cubicBezTo>
                  <a:cubicBezTo>
                    <a:pt x="869" y="1238"/>
                    <a:pt x="1084" y="1238"/>
                    <a:pt x="1298" y="1227"/>
                  </a:cubicBezTo>
                  <a:lnTo>
                    <a:pt x="1226" y="0"/>
                  </a:lnTo>
                  <a:cubicBezTo>
                    <a:pt x="1036" y="12"/>
                    <a:pt x="845" y="18"/>
                    <a:pt x="653" y="18"/>
                  </a:cubicBezTo>
                  <a:cubicBezTo>
                    <a:pt x="462" y="18"/>
                    <a:pt x="268" y="12"/>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59257" y="3124576"/>
              <a:ext cx="39835" cy="36188"/>
            </a:xfrm>
            <a:custGeom>
              <a:avLst/>
              <a:gdLst/>
              <a:ahLst/>
              <a:cxnLst/>
              <a:rect l="l" t="t" r="r" b="b"/>
              <a:pathLst>
                <a:path w="1704" h="1548" extrusionOk="0">
                  <a:moveTo>
                    <a:pt x="406" y="0"/>
                  </a:moveTo>
                  <a:lnTo>
                    <a:pt x="1" y="1155"/>
                  </a:lnTo>
                  <a:cubicBezTo>
                    <a:pt x="477" y="1322"/>
                    <a:pt x="977" y="1453"/>
                    <a:pt x="1477" y="1548"/>
                  </a:cubicBezTo>
                  <a:lnTo>
                    <a:pt x="1704" y="345"/>
                  </a:lnTo>
                  <a:cubicBezTo>
                    <a:pt x="1263" y="262"/>
                    <a:pt x="823" y="143"/>
                    <a:pt x="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504439" y="3100358"/>
              <a:ext cx="39274" cy="39251"/>
            </a:xfrm>
            <a:custGeom>
              <a:avLst/>
              <a:gdLst/>
              <a:ahLst/>
              <a:cxnLst/>
              <a:rect l="l" t="t" r="r" b="b"/>
              <a:pathLst>
                <a:path w="1680" h="1679" extrusionOk="0">
                  <a:moveTo>
                    <a:pt x="679" y="0"/>
                  </a:moveTo>
                  <a:lnTo>
                    <a:pt x="0" y="1024"/>
                  </a:lnTo>
                  <a:cubicBezTo>
                    <a:pt x="370" y="1262"/>
                    <a:pt x="739" y="1488"/>
                    <a:pt x="1132" y="1679"/>
                  </a:cubicBezTo>
                  <a:lnTo>
                    <a:pt x="1679" y="584"/>
                  </a:lnTo>
                  <a:cubicBezTo>
                    <a:pt x="1334" y="405"/>
                    <a:pt x="1001" y="214"/>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53782" y="3061670"/>
              <a:ext cx="45119" cy="43996"/>
            </a:xfrm>
            <a:custGeom>
              <a:avLst/>
              <a:gdLst/>
              <a:ahLst/>
              <a:cxnLst/>
              <a:rect l="l" t="t" r="r" b="b"/>
              <a:pathLst>
                <a:path w="1930" h="1882" extrusionOk="0">
                  <a:moveTo>
                    <a:pt x="929" y="0"/>
                  </a:moveTo>
                  <a:lnTo>
                    <a:pt x="1" y="810"/>
                  </a:lnTo>
                  <a:cubicBezTo>
                    <a:pt x="334" y="1191"/>
                    <a:pt x="703" y="1548"/>
                    <a:pt x="1084" y="1881"/>
                  </a:cubicBezTo>
                  <a:lnTo>
                    <a:pt x="1929" y="953"/>
                  </a:lnTo>
                  <a:cubicBezTo>
                    <a:pt x="1584" y="667"/>
                    <a:pt x="1227" y="345"/>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20096" y="3016015"/>
              <a:ext cx="39274" cy="40116"/>
            </a:xfrm>
            <a:custGeom>
              <a:avLst/>
              <a:gdLst/>
              <a:ahLst/>
              <a:cxnLst/>
              <a:rect l="l" t="t" r="r" b="b"/>
              <a:pathLst>
                <a:path w="1680" h="1716" extrusionOk="0">
                  <a:moveTo>
                    <a:pt x="1096" y="1"/>
                  </a:moveTo>
                  <a:lnTo>
                    <a:pt x="1" y="548"/>
                  </a:lnTo>
                  <a:cubicBezTo>
                    <a:pt x="191" y="929"/>
                    <a:pt x="418" y="1346"/>
                    <a:pt x="656" y="1715"/>
                  </a:cubicBezTo>
                  <a:lnTo>
                    <a:pt x="1680" y="989"/>
                  </a:lnTo>
                  <a:cubicBezTo>
                    <a:pt x="1465" y="679"/>
                    <a:pt x="1263" y="346"/>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398940" y="2960636"/>
              <a:ext cx="36212" cy="39812"/>
            </a:xfrm>
            <a:custGeom>
              <a:avLst/>
              <a:gdLst/>
              <a:ahLst/>
              <a:cxnLst/>
              <a:rect l="l" t="t" r="r" b="b"/>
              <a:pathLst>
                <a:path w="1549" h="1703" extrusionOk="0">
                  <a:moveTo>
                    <a:pt x="1204" y="0"/>
                  </a:moveTo>
                  <a:lnTo>
                    <a:pt x="1" y="226"/>
                  </a:lnTo>
                  <a:cubicBezTo>
                    <a:pt x="96" y="727"/>
                    <a:pt x="227" y="1215"/>
                    <a:pt x="394" y="1703"/>
                  </a:cubicBezTo>
                  <a:lnTo>
                    <a:pt x="1549" y="1298"/>
                  </a:lnTo>
                  <a:cubicBezTo>
                    <a:pt x="1406" y="869"/>
                    <a:pt x="1287" y="441"/>
                    <a:pt x="1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94779" y="2904952"/>
              <a:ext cx="28965" cy="30367"/>
            </a:xfrm>
            <a:custGeom>
              <a:avLst/>
              <a:gdLst/>
              <a:ahLst/>
              <a:cxnLst/>
              <a:rect l="l" t="t" r="r" b="b"/>
              <a:pathLst>
                <a:path w="1239" h="1299" extrusionOk="0">
                  <a:moveTo>
                    <a:pt x="12" y="1"/>
                  </a:moveTo>
                  <a:cubicBezTo>
                    <a:pt x="0" y="215"/>
                    <a:pt x="0" y="442"/>
                    <a:pt x="0" y="656"/>
                  </a:cubicBezTo>
                  <a:cubicBezTo>
                    <a:pt x="0" y="870"/>
                    <a:pt x="0" y="1084"/>
                    <a:pt x="12" y="1299"/>
                  </a:cubicBezTo>
                  <a:lnTo>
                    <a:pt x="1239" y="1227"/>
                  </a:lnTo>
                  <a:cubicBezTo>
                    <a:pt x="1227" y="1037"/>
                    <a:pt x="1227" y="846"/>
                    <a:pt x="1227" y="656"/>
                  </a:cubicBezTo>
                  <a:cubicBezTo>
                    <a:pt x="1227" y="465"/>
                    <a:pt x="1227" y="263"/>
                    <a:pt x="1239" y="72"/>
                  </a:cubicBez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98940" y="2840105"/>
              <a:ext cx="36212" cy="39835"/>
            </a:xfrm>
            <a:custGeom>
              <a:avLst/>
              <a:gdLst/>
              <a:ahLst/>
              <a:cxnLst/>
              <a:rect l="l" t="t" r="r" b="b"/>
              <a:pathLst>
                <a:path w="1549" h="1704" extrusionOk="0">
                  <a:moveTo>
                    <a:pt x="394" y="1"/>
                  </a:moveTo>
                  <a:cubicBezTo>
                    <a:pt x="227" y="477"/>
                    <a:pt x="96" y="977"/>
                    <a:pt x="1" y="1477"/>
                  </a:cubicBezTo>
                  <a:lnTo>
                    <a:pt x="1204" y="1703"/>
                  </a:lnTo>
                  <a:cubicBezTo>
                    <a:pt x="1287" y="1263"/>
                    <a:pt x="1406" y="822"/>
                    <a:pt x="1549" y="406"/>
                  </a:cubicBez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420096" y="2784446"/>
              <a:ext cx="39274" cy="40116"/>
            </a:xfrm>
            <a:custGeom>
              <a:avLst/>
              <a:gdLst/>
              <a:ahLst/>
              <a:cxnLst/>
              <a:rect l="l" t="t" r="r" b="b"/>
              <a:pathLst>
                <a:path w="1680" h="1716" extrusionOk="0">
                  <a:moveTo>
                    <a:pt x="656" y="1"/>
                  </a:moveTo>
                  <a:cubicBezTo>
                    <a:pt x="418" y="358"/>
                    <a:pt x="191" y="775"/>
                    <a:pt x="1" y="1167"/>
                  </a:cubicBezTo>
                  <a:lnTo>
                    <a:pt x="1096" y="1715"/>
                  </a:lnTo>
                  <a:cubicBezTo>
                    <a:pt x="1263" y="1370"/>
                    <a:pt x="1465" y="1036"/>
                    <a:pt x="1680" y="715"/>
                  </a:cubicBezTo>
                  <a:lnTo>
                    <a:pt x="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454062" y="2734910"/>
              <a:ext cx="44838" cy="43716"/>
            </a:xfrm>
            <a:custGeom>
              <a:avLst/>
              <a:gdLst/>
              <a:ahLst/>
              <a:cxnLst/>
              <a:rect l="l" t="t" r="r" b="b"/>
              <a:pathLst>
                <a:path w="1918" h="1870" extrusionOk="0">
                  <a:moveTo>
                    <a:pt x="1072" y="0"/>
                  </a:moveTo>
                  <a:cubicBezTo>
                    <a:pt x="691" y="322"/>
                    <a:pt x="322" y="691"/>
                    <a:pt x="0" y="1072"/>
                  </a:cubicBezTo>
                  <a:lnTo>
                    <a:pt x="929" y="1870"/>
                  </a:lnTo>
                  <a:cubicBezTo>
                    <a:pt x="1215" y="1536"/>
                    <a:pt x="1572" y="1215"/>
                    <a:pt x="1917" y="929"/>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452660" y="2934477"/>
              <a:ext cx="137810" cy="158944"/>
            </a:xfrm>
            <a:custGeom>
              <a:avLst/>
              <a:gdLst/>
              <a:ahLst/>
              <a:cxnLst/>
              <a:rect l="l" t="t" r="r" b="b"/>
              <a:pathLst>
                <a:path w="5895" h="6799" extrusionOk="0">
                  <a:moveTo>
                    <a:pt x="1" y="0"/>
                  </a:moveTo>
                  <a:cubicBezTo>
                    <a:pt x="239" y="3048"/>
                    <a:pt x="2227" y="5667"/>
                    <a:pt x="4918" y="6799"/>
                  </a:cubicBezTo>
                  <a:lnTo>
                    <a:pt x="4918" y="4048"/>
                  </a:lnTo>
                  <a:lnTo>
                    <a:pt x="5894" y="3072"/>
                  </a:lnTo>
                  <a:lnTo>
                    <a:pt x="4918" y="2096"/>
                  </a:lnTo>
                  <a:lnTo>
                    <a:pt x="4918" y="1226"/>
                  </a:lnTo>
                  <a:lnTo>
                    <a:pt x="2465" y="1226"/>
                  </a:lnTo>
                  <a:lnTo>
                    <a:pt x="2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567626" y="2732947"/>
              <a:ext cx="244669" cy="144216"/>
            </a:xfrm>
            <a:custGeom>
              <a:avLst/>
              <a:gdLst/>
              <a:ahLst/>
              <a:cxnLst/>
              <a:rect l="l" t="t" r="r" b="b"/>
              <a:pathLst>
                <a:path w="10466" h="6169" extrusionOk="0">
                  <a:moveTo>
                    <a:pt x="3072" y="1"/>
                  </a:moveTo>
                  <a:cubicBezTo>
                    <a:pt x="1989" y="1"/>
                    <a:pt x="953" y="215"/>
                    <a:pt x="0" y="608"/>
                  </a:cubicBezTo>
                  <a:lnTo>
                    <a:pt x="0" y="3716"/>
                  </a:lnTo>
                  <a:lnTo>
                    <a:pt x="3679" y="3716"/>
                  </a:lnTo>
                  <a:lnTo>
                    <a:pt x="3679" y="6168"/>
                  </a:lnTo>
                  <a:lnTo>
                    <a:pt x="4906" y="6168"/>
                  </a:lnTo>
                  <a:lnTo>
                    <a:pt x="4906" y="3716"/>
                  </a:lnTo>
                  <a:lnTo>
                    <a:pt x="7001" y="3716"/>
                  </a:lnTo>
                  <a:lnTo>
                    <a:pt x="8275" y="4942"/>
                  </a:lnTo>
                  <a:lnTo>
                    <a:pt x="10466" y="4942"/>
                  </a:lnTo>
                  <a:cubicBezTo>
                    <a:pt x="9263" y="2061"/>
                    <a:pt x="6382"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452660" y="2762471"/>
              <a:ext cx="374110" cy="345145"/>
            </a:xfrm>
            <a:custGeom>
              <a:avLst/>
              <a:gdLst/>
              <a:ahLst/>
              <a:cxnLst/>
              <a:rect l="l" t="t" r="r" b="b"/>
              <a:pathLst>
                <a:path w="16003" h="14764" extrusionOk="0">
                  <a:moveTo>
                    <a:pt x="3692" y="0"/>
                  </a:moveTo>
                  <a:cubicBezTo>
                    <a:pt x="1644" y="1310"/>
                    <a:pt x="203" y="3572"/>
                    <a:pt x="1" y="6132"/>
                  </a:cubicBezTo>
                  <a:lnTo>
                    <a:pt x="3692" y="6132"/>
                  </a:lnTo>
                  <a:lnTo>
                    <a:pt x="3692" y="7358"/>
                  </a:lnTo>
                  <a:lnTo>
                    <a:pt x="6145" y="7358"/>
                  </a:lnTo>
                  <a:lnTo>
                    <a:pt x="6145" y="8953"/>
                  </a:lnTo>
                  <a:lnTo>
                    <a:pt x="7633" y="10430"/>
                  </a:lnTo>
                  <a:lnTo>
                    <a:pt x="6145" y="11906"/>
                  </a:lnTo>
                  <a:lnTo>
                    <a:pt x="6145" y="14538"/>
                  </a:lnTo>
                  <a:cubicBezTo>
                    <a:pt x="6740" y="14680"/>
                    <a:pt x="7359" y="14764"/>
                    <a:pt x="7990" y="14764"/>
                  </a:cubicBezTo>
                  <a:cubicBezTo>
                    <a:pt x="8621" y="14764"/>
                    <a:pt x="9240" y="14680"/>
                    <a:pt x="9835" y="14538"/>
                  </a:cubicBezTo>
                  <a:lnTo>
                    <a:pt x="9835" y="9823"/>
                  </a:lnTo>
                  <a:lnTo>
                    <a:pt x="11062" y="9823"/>
                  </a:lnTo>
                  <a:lnTo>
                    <a:pt x="11062" y="8596"/>
                  </a:lnTo>
                  <a:lnTo>
                    <a:pt x="15789" y="8596"/>
                  </a:lnTo>
                  <a:cubicBezTo>
                    <a:pt x="15920" y="8001"/>
                    <a:pt x="16003" y="7382"/>
                    <a:pt x="16003" y="6751"/>
                  </a:cubicBezTo>
                  <a:cubicBezTo>
                    <a:pt x="16003" y="6120"/>
                    <a:pt x="15920" y="5501"/>
                    <a:pt x="15789" y="4905"/>
                  </a:cubicBezTo>
                  <a:lnTo>
                    <a:pt x="12645" y="4905"/>
                  </a:lnTo>
                  <a:lnTo>
                    <a:pt x="11419" y="3679"/>
                  </a:lnTo>
                  <a:lnTo>
                    <a:pt x="11062" y="3679"/>
                  </a:lnTo>
                  <a:lnTo>
                    <a:pt x="11062" y="6132"/>
                  </a:lnTo>
                  <a:lnTo>
                    <a:pt x="7383" y="6132"/>
                  </a:lnTo>
                  <a:lnTo>
                    <a:pt x="7383" y="3679"/>
                  </a:lnTo>
                  <a:lnTo>
                    <a:pt x="3692" y="3679"/>
                  </a:lnTo>
                  <a:lnTo>
                    <a:pt x="3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711229" y="2991797"/>
              <a:ext cx="101341" cy="101341"/>
            </a:xfrm>
            <a:custGeom>
              <a:avLst/>
              <a:gdLst/>
              <a:ahLst/>
              <a:cxnLst/>
              <a:rect l="l" t="t" r="r" b="b"/>
              <a:pathLst>
                <a:path w="4335" h="4335" extrusionOk="0">
                  <a:moveTo>
                    <a:pt x="1227" y="1"/>
                  </a:moveTo>
                  <a:lnTo>
                    <a:pt x="1227" y="1239"/>
                  </a:lnTo>
                  <a:lnTo>
                    <a:pt x="1" y="1239"/>
                  </a:lnTo>
                  <a:lnTo>
                    <a:pt x="1" y="4335"/>
                  </a:lnTo>
                  <a:cubicBezTo>
                    <a:pt x="1930" y="3525"/>
                    <a:pt x="3525" y="1941"/>
                    <a:pt x="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79"/>
          <p:cNvGrpSpPr/>
          <p:nvPr/>
        </p:nvGrpSpPr>
        <p:grpSpPr>
          <a:xfrm>
            <a:off x="3241557" y="2771405"/>
            <a:ext cx="429247" cy="352145"/>
            <a:chOff x="2515175" y="2595975"/>
            <a:chExt cx="523600" cy="429550"/>
          </a:xfrm>
        </p:grpSpPr>
        <p:sp>
          <p:nvSpPr>
            <p:cNvPr id="2276" name="Google Shape;2276;p79"/>
            <p:cNvSpPr/>
            <p:nvPr/>
          </p:nvSpPr>
          <p:spPr>
            <a:xfrm>
              <a:off x="2791400" y="2595975"/>
              <a:ext cx="186075" cy="368225"/>
            </a:xfrm>
            <a:custGeom>
              <a:avLst/>
              <a:gdLst/>
              <a:ahLst/>
              <a:cxnLst/>
              <a:rect l="l" t="t" r="r" b="b"/>
              <a:pathLst>
                <a:path w="7443" h="14729" extrusionOk="0">
                  <a:moveTo>
                    <a:pt x="6216" y="1"/>
                  </a:moveTo>
                  <a:lnTo>
                    <a:pt x="6216" y="1406"/>
                  </a:lnTo>
                  <a:lnTo>
                    <a:pt x="1" y="3454"/>
                  </a:lnTo>
                  <a:lnTo>
                    <a:pt x="1" y="11288"/>
                  </a:lnTo>
                  <a:lnTo>
                    <a:pt x="6216" y="13336"/>
                  </a:lnTo>
                  <a:lnTo>
                    <a:pt x="6216" y="14729"/>
                  </a:lnTo>
                  <a:lnTo>
                    <a:pt x="7442" y="14729"/>
                  </a:lnTo>
                  <a:lnTo>
                    <a:pt x="7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2515175" y="2687950"/>
              <a:ext cx="245600" cy="184275"/>
            </a:xfrm>
            <a:custGeom>
              <a:avLst/>
              <a:gdLst/>
              <a:ahLst/>
              <a:cxnLst/>
              <a:rect l="l" t="t" r="r" b="b"/>
              <a:pathLst>
                <a:path w="9824" h="7371" extrusionOk="0">
                  <a:moveTo>
                    <a:pt x="5525" y="2465"/>
                  </a:moveTo>
                  <a:lnTo>
                    <a:pt x="5525" y="4918"/>
                  </a:lnTo>
                  <a:lnTo>
                    <a:pt x="4299" y="4918"/>
                  </a:lnTo>
                  <a:lnTo>
                    <a:pt x="4299" y="2465"/>
                  </a:lnTo>
                  <a:close/>
                  <a:moveTo>
                    <a:pt x="7978" y="2465"/>
                  </a:moveTo>
                  <a:lnTo>
                    <a:pt x="7978" y="4918"/>
                  </a:lnTo>
                  <a:lnTo>
                    <a:pt x="6752" y="4918"/>
                  </a:lnTo>
                  <a:lnTo>
                    <a:pt x="6752" y="2465"/>
                  </a:lnTo>
                  <a:close/>
                  <a:moveTo>
                    <a:pt x="2454" y="1"/>
                  </a:moveTo>
                  <a:lnTo>
                    <a:pt x="2454" y="1227"/>
                  </a:lnTo>
                  <a:lnTo>
                    <a:pt x="1" y="1227"/>
                  </a:lnTo>
                  <a:lnTo>
                    <a:pt x="1" y="6145"/>
                  </a:lnTo>
                  <a:lnTo>
                    <a:pt x="2454" y="6145"/>
                  </a:lnTo>
                  <a:lnTo>
                    <a:pt x="2454" y="7371"/>
                  </a:lnTo>
                  <a:lnTo>
                    <a:pt x="9823" y="7371"/>
                  </a:lnTo>
                  <a:lnTo>
                    <a:pt x="98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2607150" y="2902875"/>
              <a:ext cx="92000" cy="122650"/>
            </a:xfrm>
            <a:custGeom>
              <a:avLst/>
              <a:gdLst/>
              <a:ahLst/>
              <a:cxnLst/>
              <a:rect l="l" t="t" r="r" b="b"/>
              <a:pathLst>
                <a:path w="3680" h="4906" extrusionOk="0">
                  <a:moveTo>
                    <a:pt x="1" y="0"/>
                  </a:moveTo>
                  <a:lnTo>
                    <a:pt x="1" y="4906"/>
                  </a:lnTo>
                  <a:lnTo>
                    <a:pt x="2454" y="4906"/>
                  </a:lnTo>
                  <a:lnTo>
                    <a:pt x="3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008100" y="2718925"/>
              <a:ext cx="30675" cy="122650"/>
            </a:xfrm>
            <a:custGeom>
              <a:avLst/>
              <a:gdLst/>
              <a:ahLst/>
              <a:cxnLst/>
              <a:rect l="l" t="t" r="r" b="b"/>
              <a:pathLst>
                <a:path w="1227" h="4906" extrusionOk="0">
                  <a:moveTo>
                    <a:pt x="1" y="0"/>
                  </a:moveTo>
                  <a:lnTo>
                    <a:pt x="1" y="4906"/>
                  </a:lnTo>
                  <a:lnTo>
                    <a:pt x="1227" y="4906"/>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79"/>
          <p:cNvGrpSpPr/>
          <p:nvPr/>
        </p:nvGrpSpPr>
        <p:grpSpPr>
          <a:xfrm>
            <a:off x="2512146" y="2732977"/>
            <a:ext cx="429247" cy="429001"/>
            <a:chOff x="1852900" y="2547175"/>
            <a:chExt cx="523600" cy="523300"/>
          </a:xfrm>
        </p:grpSpPr>
        <p:sp>
          <p:nvSpPr>
            <p:cNvPr id="2281" name="Google Shape;2281;p79"/>
            <p:cNvSpPr/>
            <p:nvPr/>
          </p:nvSpPr>
          <p:spPr>
            <a:xfrm>
              <a:off x="2068700" y="2547175"/>
              <a:ext cx="92000" cy="92000"/>
            </a:xfrm>
            <a:custGeom>
              <a:avLst/>
              <a:gdLst/>
              <a:ahLst/>
              <a:cxnLst/>
              <a:rect l="l" t="t" r="r" b="b"/>
              <a:pathLst>
                <a:path w="3680" h="3680" extrusionOk="0">
                  <a:moveTo>
                    <a:pt x="1834" y="0"/>
                  </a:moveTo>
                  <a:cubicBezTo>
                    <a:pt x="822" y="0"/>
                    <a:pt x="0" y="822"/>
                    <a:pt x="0" y="1834"/>
                  </a:cubicBezTo>
                  <a:cubicBezTo>
                    <a:pt x="0" y="2846"/>
                    <a:pt x="822" y="3679"/>
                    <a:pt x="1834" y="3679"/>
                  </a:cubicBezTo>
                  <a:cubicBezTo>
                    <a:pt x="2858" y="3679"/>
                    <a:pt x="3679" y="2846"/>
                    <a:pt x="3679" y="1834"/>
                  </a:cubicBezTo>
                  <a:cubicBezTo>
                    <a:pt x="3679" y="822"/>
                    <a:pt x="2858"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2038050" y="2639150"/>
              <a:ext cx="153300" cy="123550"/>
            </a:xfrm>
            <a:custGeom>
              <a:avLst/>
              <a:gdLst/>
              <a:ahLst/>
              <a:cxnLst/>
              <a:rect l="l" t="t" r="r" b="b"/>
              <a:pathLst>
                <a:path w="6132" h="4942" extrusionOk="0">
                  <a:moveTo>
                    <a:pt x="3060" y="0"/>
                  </a:moveTo>
                  <a:cubicBezTo>
                    <a:pt x="1369" y="0"/>
                    <a:pt x="0" y="1417"/>
                    <a:pt x="0" y="3108"/>
                  </a:cubicBezTo>
                  <a:lnTo>
                    <a:pt x="0" y="4941"/>
                  </a:lnTo>
                  <a:lnTo>
                    <a:pt x="6132" y="4941"/>
                  </a:lnTo>
                  <a:lnTo>
                    <a:pt x="6132" y="3108"/>
                  </a:lnTo>
                  <a:cubicBezTo>
                    <a:pt x="6132" y="1417"/>
                    <a:pt x="4751" y="0"/>
                    <a:pt x="3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1883550" y="2793325"/>
              <a:ext cx="93200" cy="92300"/>
            </a:xfrm>
            <a:custGeom>
              <a:avLst/>
              <a:gdLst/>
              <a:ahLst/>
              <a:cxnLst/>
              <a:rect l="l" t="t" r="r" b="b"/>
              <a:pathLst>
                <a:path w="3728" h="3692" extrusionOk="0">
                  <a:moveTo>
                    <a:pt x="1882" y="1"/>
                  </a:moveTo>
                  <a:cubicBezTo>
                    <a:pt x="870" y="1"/>
                    <a:pt x="1" y="834"/>
                    <a:pt x="1" y="1846"/>
                  </a:cubicBezTo>
                  <a:cubicBezTo>
                    <a:pt x="1" y="2858"/>
                    <a:pt x="870" y="3692"/>
                    <a:pt x="1882" y="3692"/>
                  </a:cubicBezTo>
                  <a:cubicBezTo>
                    <a:pt x="2894" y="3692"/>
                    <a:pt x="3727" y="2858"/>
                    <a:pt x="3727" y="1846"/>
                  </a:cubicBezTo>
                  <a:cubicBezTo>
                    <a:pt x="3727" y="834"/>
                    <a:pt x="2894"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1852900" y="2885600"/>
              <a:ext cx="154500" cy="123550"/>
            </a:xfrm>
            <a:custGeom>
              <a:avLst/>
              <a:gdLst/>
              <a:ahLst/>
              <a:cxnLst/>
              <a:rect l="l" t="t" r="r" b="b"/>
              <a:pathLst>
                <a:path w="6180" h="4942" extrusionOk="0">
                  <a:moveTo>
                    <a:pt x="3108" y="1"/>
                  </a:moveTo>
                  <a:cubicBezTo>
                    <a:pt x="1417" y="1"/>
                    <a:pt x="0" y="1370"/>
                    <a:pt x="0" y="3061"/>
                  </a:cubicBezTo>
                  <a:lnTo>
                    <a:pt x="0" y="4942"/>
                  </a:lnTo>
                  <a:lnTo>
                    <a:pt x="6180" y="4942"/>
                  </a:lnTo>
                  <a:lnTo>
                    <a:pt x="6180" y="3061"/>
                  </a:lnTo>
                  <a:cubicBezTo>
                    <a:pt x="6180" y="1370"/>
                    <a:pt x="4799" y="1"/>
                    <a:pt x="3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2252650" y="2793325"/>
              <a:ext cx="93200" cy="92300"/>
            </a:xfrm>
            <a:custGeom>
              <a:avLst/>
              <a:gdLst/>
              <a:ahLst/>
              <a:cxnLst/>
              <a:rect l="l" t="t" r="r" b="b"/>
              <a:pathLst>
                <a:path w="3728" h="3692" extrusionOk="0">
                  <a:moveTo>
                    <a:pt x="1846" y="1"/>
                  </a:moveTo>
                  <a:cubicBezTo>
                    <a:pt x="834" y="1"/>
                    <a:pt x="1" y="834"/>
                    <a:pt x="1" y="1846"/>
                  </a:cubicBezTo>
                  <a:cubicBezTo>
                    <a:pt x="1" y="2858"/>
                    <a:pt x="834" y="3692"/>
                    <a:pt x="1846" y="3692"/>
                  </a:cubicBezTo>
                  <a:cubicBezTo>
                    <a:pt x="2858" y="3692"/>
                    <a:pt x="3727" y="2858"/>
                    <a:pt x="3727" y="1846"/>
                  </a:cubicBezTo>
                  <a:cubicBezTo>
                    <a:pt x="3727" y="834"/>
                    <a:pt x="2858" y="1"/>
                    <a:pt x="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2222000" y="2885600"/>
              <a:ext cx="154500" cy="123550"/>
            </a:xfrm>
            <a:custGeom>
              <a:avLst/>
              <a:gdLst/>
              <a:ahLst/>
              <a:cxnLst/>
              <a:rect l="l" t="t" r="r" b="b"/>
              <a:pathLst>
                <a:path w="6180" h="4942" extrusionOk="0">
                  <a:moveTo>
                    <a:pt x="3072" y="1"/>
                  </a:moveTo>
                  <a:cubicBezTo>
                    <a:pt x="1381" y="1"/>
                    <a:pt x="0" y="1370"/>
                    <a:pt x="0" y="3061"/>
                  </a:cubicBezTo>
                  <a:lnTo>
                    <a:pt x="0" y="4942"/>
                  </a:lnTo>
                  <a:lnTo>
                    <a:pt x="6180" y="4942"/>
                  </a:lnTo>
                  <a:lnTo>
                    <a:pt x="6180" y="3061"/>
                  </a:lnTo>
                  <a:cubicBezTo>
                    <a:pt x="6180" y="1370"/>
                    <a:pt x="4763"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2220500" y="2701350"/>
              <a:ext cx="63125" cy="75325"/>
            </a:xfrm>
            <a:custGeom>
              <a:avLst/>
              <a:gdLst/>
              <a:ahLst/>
              <a:cxnLst/>
              <a:rect l="l" t="t" r="r" b="b"/>
              <a:pathLst>
                <a:path w="2525" h="3013" extrusionOk="0">
                  <a:moveTo>
                    <a:pt x="1" y="1"/>
                  </a:moveTo>
                  <a:lnTo>
                    <a:pt x="1" y="1"/>
                  </a:lnTo>
                  <a:cubicBezTo>
                    <a:pt x="24" y="203"/>
                    <a:pt x="60" y="406"/>
                    <a:pt x="60" y="620"/>
                  </a:cubicBezTo>
                  <a:lnTo>
                    <a:pt x="60" y="1560"/>
                  </a:lnTo>
                  <a:cubicBezTo>
                    <a:pt x="572" y="1977"/>
                    <a:pt x="1013" y="2465"/>
                    <a:pt x="1382" y="3013"/>
                  </a:cubicBezTo>
                  <a:cubicBezTo>
                    <a:pt x="1715" y="2775"/>
                    <a:pt x="2108" y="2608"/>
                    <a:pt x="2525" y="2525"/>
                  </a:cubicBezTo>
                  <a:cubicBezTo>
                    <a:pt x="1882" y="1501"/>
                    <a:pt x="1013" y="6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1945775" y="2701350"/>
              <a:ext cx="63125" cy="75325"/>
            </a:xfrm>
            <a:custGeom>
              <a:avLst/>
              <a:gdLst/>
              <a:ahLst/>
              <a:cxnLst/>
              <a:rect l="l" t="t" r="r" b="b"/>
              <a:pathLst>
                <a:path w="2525" h="3013" extrusionOk="0">
                  <a:moveTo>
                    <a:pt x="2524" y="1"/>
                  </a:moveTo>
                  <a:lnTo>
                    <a:pt x="2524" y="1"/>
                  </a:lnTo>
                  <a:cubicBezTo>
                    <a:pt x="1500" y="644"/>
                    <a:pt x="643" y="1501"/>
                    <a:pt x="0" y="2525"/>
                  </a:cubicBezTo>
                  <a:cubicBezTo>
                    <a:pt x="417" y="2608"/>
                    <a:pt x="810" y="2775"/>
                    <a:pt x="1143" y="3013"/>
                  </a:cubicBezTo>
                  <a:cubicBezTo>
                    <a:pt x="1512" y="2465"/>
                    <a:pt x="1953" y="1977"/>
                    <a:pt x="2465" y="1560"/>
                  </a:cubicBezTo>
                  <a:lnTo>
                    <a:pt x="2465" y="620"/>
                  </a:lnTo>
                  <a:cubicBezTo>
                    <a:pt x="2465" y="406"/>
                    <a:pt x="2489" y="203"/>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2038050" y="3021025"/>
              <a:ext cx="153300" cy="49450"/>
            </a:xfrm>
            <a:custGeom>
              <a:avLst/>
              <a:gdLst/>
              <a:ahLst/>
              <a:cxnLst/>
              <a:rect l="l" t="t" r="r" b="b"/>
              <a:pathLst>
                <a:path w="6132" h="1978" extrusionOk="0">
                  <a:moveTo>
                    <a:pt x="0" y="1"/>
                  </a:moveTo>
                  <a:lnTo>
                    <a:pt x="0" y="1346"/>
                  </a:lnTo>
                  <a:cubicBezTo>
                    <a:pt x="965" y="1751"/>
                    <a:pt x="2000" y="1977"/>
                    <a:pt x="3060" y="1977"/>
                  </a:cubicBezTo>
                  <a:cubicBezTo>
                    <a:pt x="4132" y="1977"/>
                    <a:pt x="5167" y="1751"/>
                    <a:pt x="6132" y="1346"/>
                  </a:cubicBezTo>
                  <a:lnTo>
                    <a:pt x="6132" y="1"/>
                  </a:lnTo>
                  <a:cubicBezTo>
                    <a:pt x="5191" y="489"/>
                    <a:pt x="4143" y="751"/>
                    <a:pt x="3060" y="751"/>
                  </a:cubicBezTo>
                  <a:cubicBezTo>
                    <a:pt x="1988" y="751"/>
                    <a:pt x="941" y="48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79"/>
          <p:cNvGrpSpPr/>
          <p:nvPr/>
        </p:nvGrpSpPr>
        <p:grpSpPr>
          <a:xfrm>
            <a:off x="1823329" y="2732977"/>
            <a:ext cx="301871" cy="429001"/>
            <a:chOff x="1294800" y="2547175"/>
            <a:chExt cx="368225" cy="523300"/>
          </a:xfrm>
        </p:grpSpPr>
        <p:sp>
          <p:nvSpPr>
            <p:cNvPr id="2291" name="Google Shape;2291;p79"/>
            <p:cNvSpPr/>
            <p:nvPr/>
          </p:nvSpPr>
          <p:spPr>
            <a:xfrm>
              <a:off x="1294800" y="2547175"/>
              <a:ext cx="368225" cy="461075"/>
            </a:xfrm>
            <a:custGeom>
              <a:avLst/>
              <a:gdLst/>
              <a:ahLst/>
              <a:cxnLst/>
              <a:rect l="l" t="t" r="r" b="b"/>
              <a:pathLst>
                <a:path w="14729" h="18443" extrusionOk="0">
                  <a:moveTo>
                    <a:pt x="3679" y="4941"/>
                  </a:moveTo>
                  <a:lnTo>
                    <a:pt x="3679" y="6168"/>
                  </a:lnTo>
                  <a:lnTo>
                    <a:pt x="2453" y="6168"/>
                  </a:lnTo>
                  <a:lnTo>
                    <a:pt x="2453" y="4941"/>
                  </a:lnTo>
                  <a:close/>
                  <a:moveTo>
                    <a:pt x="3679" y="7394"/>
                  </a:moveTo>
                  <a:lnTo>
                    <a:pt x="3679" y="8620"/>
                  </a:lnTo>
                  <a:lnTo>
                    <a:pt x="2453" y="8620"/>
                  </a:lnTo>
                  <a:lnTo>
                    <a:pt x="2453" y="7394"/>
                  </a:lnTo>
                  <a:close/>
                  <a:moveTo>
                    <a:pt x="3679" y="9847"/>
                  </a:moveTo>
                  <a:lnTo>
                    <a:pt x="3679" y="11073"/>
                  </a:lnTo>
                  <a:lnTo>
                    <a:pt x="2453" y="11073"/>
                  </a:lnTo>
                  <a:lnTo>
                    <a:pt x="2453" y="9847"/>
                  </a:lnTo>
                  <a:close/>
                  <a:moveTo>
                    <a:pt x="7358" y="9847"/>
                  </a:moveTo>
                  <a:lnTo>
                    <a:pt x="7358" y="11073"/>
                  </a:lnTo>
                  <a:lnTo>
                    <a:pt x="4906" y="11073"/>
                  </a:lnTo>
                  <a:lnTo>
                    <a:pt x="4906" y="9847"/>
                  </a:lnTo>
                  <a:close/>
                  <a:moveTo>
                    <a:pt x="3679" y="12311"/>
                  </a:moveTo>
                  <a:lnTo>
                    <a:pt x="3679" y="13538"/>
                  </a:lnTo>
                  <a:lnTo>
                    <a:pt x="2453" y="13538"/>
                  </a:lnTo>
                  <a:lnTo>
                    <a:pt x="2453" y="12311"/>
                  </a:lnTo>
                  <a:close/>
                  <a:moveTo>
                    <a:pt x="7358" y="12311"/>
                  </a:moveTo>
                  <a:lnTo>
                    <a:pt x="7358" y="13538"/>
                  </a:lnTo>
                  <a:lnTo>
                    <a:pt x="4906" y="13538"/>
                  </a:lnTo>
                  <a:lnTo>
                    <a:pt x="4906" y="12311"/>
                  </a:lnTo>
                  <a:close/>
                  <a:moveTo>
                    <a:pt x="0" y="0"/>
                  </a:moveTo>
                  <a:lnTo>
                    <a:pt x="0" y="18443"/>
                  </a:lnTo>
                  <a:lnTo>
                    <a:pt x="7977" y="18443"/>
                  </a:lnTo>
                  <a:lnTo>
                    <a:pt x="7977" y="9561"/>
                  </a:lnTo>
                  <a:lnTo>
                    <a:pt x="8442" y="8620"/>
                  </a:lnTo>
                  <a:lnTo>
                    <a:pt x="4906" y="8620"/>
                  </a:lnTo>
                  <a:lnTo>
                    <a:pt x="4906" y="7394"/>
                  </a:lnTo>
                  <a:lnTo>
                    <a:pt x="9061" y="7394"/>
                  </a:lnTo>
                  <a:lnTo>
                    <a:pt x="9668" y="6168"/>
                  </a:lnTo>
                  <a:lnTo>
                    <a:pt x="4906" y="6168"/>
                  </a:lnTo>
                  <a:lnTo>
                    <a:pt x="4906" y="4941"/>
                  </a:lnTo>
                  <a:lnTo>
                    <a:pt x="12276" y="4941"/>
                  </a:lnTo>
                  <a:lnTo>
                    <a:pt x="12276" y="6168"/>
                  </a:lnTo>
                  <a:lnTo>
                    <a:pt x="11192" y="6168"/>
                  </a:lnTo>
                  <a:lnTo>
                    <a:pt x="12883" y="9561"/>
                  </a:lnTo>
                  <a:lnTo>
                    <a:pt x="12883" y="18443"/>
                  </a:lnTo>
                  <a:lnTo>
                    <a:pt x="14728" y="18443"/>
                  </a:lnTo>
                  <a:lnTo>
                    <a:pt x="14728" y="0"/>
                  </a:lnTo>
                  <a:lnTo>
                    <a:pt x="9811" y="0"/>
                  </a:lnTo>
                  <a:lnTo>
                    <a:pt x="9811" y="2453"/>
                  </a:lnTo>
                  <a:lnTo>
                    <a:pt x="4906" y="2453"/>
                  </a:lnTo>
                  <a:lnTo>
                    <a:pt x="4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1448075" y="2547175"/>
              <a:ext cx="61350" cy="30375"/>
            </a:xfrm>
            <a:custGeom>
              <a:avLst/>
              <a:gdLst/>
              <a:ahLst/>
              <a:cxnLst/>
              <a:rect l="l" t="t" r="r" b="b"/>
              <a:pathLst>
                <a:path w="2454" h="1215" extrusionOk="0">
                  <a:moveTo>
                    <a:pt x="1" y="0"/>
                  </a:moveTo>
                  <a:lnTo>
                    <a:pt x="1" y="1215"/>
                  </a:lnTo>
                  <a:lnTo>
                    <a:pt x="2454" y="1215"/>
                  </a:lnTo>
                  <a:lnTo>
                    <a:pt x="2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1524875" y="2854650"/>
              <a:ext cx="61350" cy="92300"/>
            </a:xfrm>
            <a:custGeom>
              <a:avLst/>
              <a:gdLst/>
              <a:ahLst/>
              <a:cxnLst/>
              <a:rect l="l" t="t" r="r" b="b"/>
              <a:pathLst>
                <a:path w="2454" h="3692" extrusionOk="0">
                  <a:moveTo>
                    <a:pt x="1" y="0"/>
                  </a:moveTo>
                  <a:lnTo>
                    <a:pt x="1" y="3691"/>
                  </a:lnTo>
                  <a:lnTo>
                    <a:pt x="2453" y="3691"/>
                  </a:lnTo>
                  <a:lnTo>
                    <a:pt x="2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1524875" y="2732025"/>
              <a:ext cx="61350" cy="92000"/>
            </a:xfrm>
            <a:custGeom>
              <a:avLst/>
              <a:gdLst/>
              <a:ahLst/>
              <a:cxnLst/>
              <a:rect l="l" t="t" r="r" b="b"/>
              <a:pathLst>
                <a:path w="2454" h="3680" extrusionOk="0">
                  <a:moveTo>
                    <a:pt x="1227" y="0"/>
                  </a:moveTo>
                  <a:lnTo>
                    <a:pt x="1" y="2453"/>
                  </a:lnTo>
                  <a:lnTo>
                    <a:pt x="1" y="3679"/>
                  </a:lnTo>
                  <a:lnTo>
                    <a:pt x="2453" y="3679"/>
                  </a:lnTo>
                  <a:lnTo>
                    <a:pt x="2453" y="2453"/>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1524875" y="2977575"/>
              <a:ext cx="61350" cy="92900"/>
            </a:xfrm>
            <a:custGeom>
              <a:avLst/>
              <a:gdLst/>
              <a:ahLst/>
              <a:cxnLst/>
              <a:rect l="l" t="t" r="r" b="b"/>
              <a:pathLst>
                <a:path w="2454" h="3716" extrusionOk="0">
                  <a:moveTo>
                    <a:pt x="1" y="1"/>
                  </a:moveTo>
                  <a:lnTo>
                    <a:pt x="1" y="3715"/>
                  </a:lnTo>
                  <a:lnTo>
                    <a:pt x="2453" y="3715"/>
                  </a:lnTo>
                  <a:lnTo>
                    <a:pt x="2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79"/>
          <p:cNvGrpSpPr/>
          <p:nvPr/>
        </p:nvGrpSpPr>
        <p:grpSpPr>
          <a:xfrm>
            <a:off x="1045858" y="2080868"/>
            <a:ext cx="352146" cy="429244"/>
            <a:chOff x="1064337" y="2010981"/>
            <a:chExt cx="401672" cy="489613"/>
          </a:xfrm>
        </p:grpSpPr>
        <p:sp>
          <p:nvSpPr>
            <p:cNvPr id="2297" name="Google Shape;2297;p79"/>
            <p:cNvSpPr/>
            <p:nvPr/>
          </p:nvSpPr>
          <p:spPr>
            <a:xfrm>
              <a:off x="1064337" y="2154303"/>
              <a:ext cx="401672" cy="346291"/>
            </a:xfrm>
            <a:custGeom>
              <a:avLst/>
              <a:gdLst/>
              <a:ahLst/>
              <a:cxnLst/>
              <a:rect l="l" t="t" r="r" b="b"/>
              <a:pathLst>
                <a:path w="17182" h="14813" extrusionOk="0">
                  <a:moveTo>
                    <a:pt x="7978" y="2489"/>
                  </a:moveTo>
                  <a:lnTo>
                    <a:pt x="11478" y="8633"/>
                  </a:lnTo>
                  <a:lnTo>
                    <a:pt x="2013" y="8633"/>
                  </a:lnTo>
                  <a:lnTo>
                    <a:pt x="5525" y="2489"/>
                  </a:lnTo>
                  <a:lnTo>
                    <a:pt x="6751" y="4632"/>
                  </a:lnTo>
                  <a:lnTo>
                    <a:pt x="7978" y="2489"/>
                  </a:lnTo>
                  <a:close/>
                  <a:moveTo>
                    <a:pt x="14109" y="3728"/>
                  </a:moveTo>
                  <a:cubicBezTo>
                    <a:pt x="15121" y="3728"/>
                    <a:pt x="15955" y="4549"/>
                    <a:pt x="15955" y="5573"/>
                  </a:cubicBezTo>
                  <a:lnTo>
                    <a:pt x="15955" y="8026"/>
                  </a:lnTo>
                  <a:cubicBezTo>
                    <a:pt x="15955" y="9038"/>
                    <a:pt x="15121" y="9859"/>
                    <a:pt x="14109" y="9859"/>
                  </a:cubicBezTo>
                  <a:lnTo>
                    <a:pt x="13490" y="9859"/>
                  </a:lnTo>
                  <a:lnTo>
                    <a:pt x="13490" y="3728"/>
                  </a:lnTo>
                  <a:close/>
                  <a:moveTo>
                    <a:pt x="9811" y="9859"/>
                  </a:moveTo>
                  <a:lnTo>
                    <a:pt x="9811" y="11086"/>
                  </a:lnTo>
                  <a:lnTo>
                    <a:pt x="3679" y="11086"/>
                  </a:lnTo>
                  <a:lnTo>
                    <a:pt x="3679" y="9859"/>
                  </a:lnTo>
                  <a:close/>
                  <a:moveTo>
                    <a:pt x="0" y="1"/>
                  </a:moveTo>
                  <a:lnTo>
                    <a:pt x="0" y="14812"/>
                  </a:lnTo>
                  <a:lnTo>
                    <a:pt x="13490" y="14812"/>
                  </a:lnTo>
                  <a:lnTo>
                    <a:pt x="13490" y="11086"/>
                  </a:lnTo>
                  <a:lnTo>
                    <a:pt x="14109" y="11086"/>
                  </a:lnTo>
                  <a:cubicBezTo>
                    <a:pt x="15800" y="11086"/>
                    <a:pt x="17181" y="9716"/>
                    <a:pt x="17181" y="8026"/>
                  </a:cubicBezTo>
                  <a:lnTo>
                    <a:pt x="17181" y="5573"/>
                  </a:lnTo>
                  <a:cubicBezTo>
                    <a:pt x="17181" y="3870"/>
                    <a:pt x="15800" y="2501"/>
                    <a:pt x="14109" y="2501"/>
                  </a:cubicBezTo>
                  <a:lnTo>
                    <a:pt x="13490" y="2501"/>
                  </a:lnTo>
                  <a:lnTo>
                    <a:pt x="13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1238563" y="2270369"/>
              <a:ext cx="44838" cy="57088"/>
            </a:xfrm>
            <a:custGeom>
              <a:avLst/>
              <a:gdLst/>
              <a:ahLst/>
              <a:cxnLst/>
              <a:rect l="l" t="t" r="r" b="b"/>
              <a:pathLst>
                <a:path w="1918" h="2442" extrusionOk="0">
                  <a:moveTo>
                    <a:pt x="525" y="1"/>
                  </a:moveTo>
                  <a:lnTo>
                    <a:pt x="1" y="906"/>
                  </a:lnTo>
                  <a:lnTo>
                    <a:pt x="882" y="2442"/>
                  </a:lnTo>
                  <a:lnTo>
                    <a:pt x="1918" y="2442"/>
                  </a:lnTo>
                  <a:lnTo>
                    <a:pt x="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1160625" y="2270369"/>
              <a:ext cx="65434" cy="57088"/>
            </a:xfrm>
            <a:custGeom>
              <a:avLst/>
              <a:gdLst/>
              <a:ahLst/>
              <a:cxnLst/>
              <a:rect l="l" t="t" r="r" b="b"/>
              <a:pathLst>
                <a:path w="2799" h="2442" extrusionOk="0">
                  <a:moveTo>
                    <a:pt x="1406" y="1"/>
                  </a:moveTo>
                  <a:lnTo>
                    <a:pt x="1" y="2442"/>
                  </a:lnTo>
                  <a:lnTo>
                    <a:pt x="2799" y="2442"/>
                  </a:ln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1207682" y="2010981"/>
              <a:ext cx="28684" cy="114690"/>
            </a:xfrm>
            <a:custGeom>
              <a:avLst/>
              <a:gdLst/>
              <a:ahLst/>
              <a:cxnLst/>
              <a:rect l="l" t="t" r="r" b="b"/>
              <a:pathLst>
                <a:path w="1227" h="4906" extrusionOk="0">
                  <a:moveTo>
                    <a:pt x="0" y="0"/>
                  </a:moveTo>
                  <a:lnTo>
                    <a:pt x="0" y="4906"/>
                  </a:lnTo>
                  <a:lnTo>
                    <a:pt x="1226" y="4906"/>
                  </a:lnTo>
                  <a:lnTo>
                    <a:pt x="1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1150339" y="2010981"/>
              <a:ext cx="28684" cy="57345"/>
            </a:xfrm>
            <a:custGeom>
              <a:avLst/>
              <a:gdLst/>
              <a:ahLst/>
              <a:cxnLst/>
              <a:rect l="l" t="t" r="r" b="b"/>
              <a:pathLst>
                <a:path w="1227" h="2453" extrusionOk="0">
                  <a:moveTo>
                    <a:pt x="0" y="0"/>
                  </a:moveTo>
                  <a:lnTo>
                    <a:pt x="0" y="2453"/>
                  </a:lnTo>
                  <a:lnTo>
                    <a:pt x="1227" y="2453"/>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1150339" y="2096984"/>
              <a:ext cx="28684" cy="28684"/>
            </a:xfrm>
            <a:custGeom>
              <a:avLst/>
              <a:gdLst/>
              <a:ahLst/>
              <a:cxnLst/>
              <a:rect l="l" t="t" r="r" b="b"/>
              <a:pathLst>
                <a:path w="1227" h="1227" extrusionOk="0">
                  <a:moveTo>
                    <a:pt x="0" y="0"/>
                  </a:moveTo>
                  <a:lnTo>
                    <a:pt x="0" y="1227"/>
                  </a:lnTo>
                  <a:lnTo>
                    <a:pt x="1227" y="1227"/>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1265002" y="2068300"/>
              <a:ext cx="28708" cy="57368"/>
            </a:xfrm>
            <a:custGeom>
              <a:avLst/>
              <a:gdLst/>
              <a:ahLst/>
              <a:cxnLst/>
              <a:rect l="l" t="t" r="r" b="b"/>
              <a:pathLst>
                <a:path w="1228" h="2454" extrusionOk="0">
                  <a:moveTo>
                    <a:pt x="1" y="1"/>
                  </a:moveTo>
                  <a:lnTo>
                    <a:pt x="1" y="2454"/>
                  </a:lnTo>
                  <a:lnTo>
                    <a:pt x="1227" y="2454"/>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1265002" y="2010981"/>
              <a:ext cx="28708" cy="28684"/>
            </a:xfrm>
            <a:custGeom>
              <a:avLst/>
              <a:gdLst/>
              <a:ahLst/>
              <a:cxnLst/>
              <a:rect l="l" t="t" r="r" b="b"/>
              <a:pathLst>
                <a:path w="1228" h="1227" extrusionOk="0">
                  <a:moveTo>
                    <a:pt x="1" y="0"/>
                  </a:moveTo>
                  <a:lnTo>
                    <a:pt x="1" y="1227"/>
                  </a:lnTo>
                  <a:lnTo>
                    <a:pt x="1227" y="1227"/>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79"/>
          <p:cNvGrpSpPr/>
          <p:nvPr/>
        </p:nvGrpSpPr>
        <p:grpSpPr>
          <a:xfrm>
            <a:off x="7796374" y="2080861"/>
            <a:ext cx="276723" cy="429247"/>
            <a:chOff x="6422225" y="1836375"/>
            <a:chExt cx="337550" cy="523600"/>
          </a:xfrm>
        </p:grpSpPr>
        <p:sp>
          <p:nvSpPr>
            <p:cNvPr id="2306" name="Google Shape;2306;p79"/>
            <p:cNvSpPr/>
            <p:nvPr/>
          </p:nvSpPr>
          <p:spPr>
            <a:xfrm>
              <a:off x="6422225" y="1836375"/>
              <a:ext cx="337550" cy="431625"/>
            </a:xfrm>
            <a:custGeom>
              <a:avLst/>
              <a:gdLst/>
              <a:ahLst/>
              <a:cxnLst/>
              <a:rect l="l" t="t" r="r" b="b"/>
              <a:pathLst>
                <a:path w="13502" h="17265" extrusionOk="0">
                  <a:moveTo>
                    <a:pt x="11049" y="3727"/>
                  </a:moveTo>
                  <a:lnTo>
                    <a:pt x="11049" y="8632"/>
                  </a:lnTo>
                  <a:lnTo>
                    <a:pt x="2453" y="8632"/>
                  </a:lnTo>
                  <a:lnTo>
                    <a:pt x="2453" y="3727"/>
                  </a:lnTo>
                  <a:close/>
                  <a:moveTo>
                    <a:pt x="11049" y="9859"/>
                  </a:moveTo>
                  <a:lnTo>
                    <a:pt x="11049" y="11085"/>
                  </a:lnTo>
                  <a:lnTo>
                    <a:pt x="2453" y="11085"/>
                  </a:lnTo>
                  <a:lnTo>
                    <a:pt x="2453" y="9859"/>
                  </a:lnTo>
                  <a:close/>
                  <a:moveTo>
                    <a:pt x="11049" y="12311"/>
                  </a:moveTo>
                  <a:lnTo>
                    <a:pt x="11049" y="13538"/>
                  </a:lnTo>
                  <a:lnTo>
                    <a:pt x="2453" y="13538"/>
                  </a:lnTo>
                  <a:lnTo>
                    <a:pt x="2453" y="12311"/>
                  </a:lnTo>
                  <a:close/>
                  <a:moveTo>
                    <a:pt x="0" y="0"/>
                  </a:moveTo>
                  <a:lnTo>
                    <a:pt x="0" y="17264"/>
                  </a:lnTo>
                  <a:lnTo>
                    <a:pt x="13502" y="17264"/>
                  </a:lnTo>
                  <a:lnTo>
                    <a:pt x="13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6514200" y="1960200"/>
              <a:ext cx="153300" cy="61325"/>
            </a:xfrm>
            <a:custGeom>
              <a:avLst/>
              <a:gdLst/>
              <a:ahLst/>
              <a:cxnLst/>
              <a:rect l="l" t="t" r="r" b="b"/>
              <a:pathLst>
                <a:path w="6132" h="2453" extrusionOk="0">
                  <a:moveTo>
                    <a:pt x="0" y="0"/>
                  </a:moveTo>
                  <a:lnTo>
                    <a:pt x="0" y="2453"/>
                  </a:lnTo>
                  <a:lnTo>
                    <a:pt x="6132" y="2453"/>
                  </a:lnTo>
                  <a:lnTo>
                    <a:pt x="6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6452875" y="2298625"/>
              <a:ext cx="276250" cy="61350"/>
            </a:xfrm>
            <a:custGeom>
              <a:avLst/>
              <a:gdLst/>
              <a:ahLst/>
              <a:cxnLst/>
              <a:rect l="l" t="t" r="r" b="b"/>
              <a:pathLst>
                <a:path w="11050" h="2454" extrusionOk="0">
                  <a:moveTo>
                    <a:pt x="4299" y="1"/>
                  </a:moveTo>
                  <a:lnTo>
                    <a:pt x="4299" y="1227"/>
                  </a:lnTo>
                  <a:lnTo>
                    <a:pt x="1" y="1227"/>
                  </a:lnTo>
                  <a:lnTo>
                    <a:pt x="1" y="2453"/>
                  </a:lnTo>
                  <a:lnTo>
                    <a:pt x="11050" y="2453"/>
                  </a:lnTo>
                  <a:lnTo>
                    <a:pt x="11050" y="1227"/>
                  </a:lnTo>
                  <a:lnTo>
                    <a:pt x="6751" y="1227"/>
                  </a:lnTo>
                  <a:lnTo>
                    <a:pt x="6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79"/>
          <p:cNvGrpSpPr/>
          <p:nvPr/>
        </p:nvGrpSpPr>
        <p:grpSpPr>
          <a:xfrm>
            <a:off x="7003396" y="2080870"/>
            <a:ext cx="326999" cy="429241"/>
            <a:chOff x="5796193" y="2010981"/>
            <a:chExt cx="372988" cy="489610"/>
          </a:xfrm>
        </p:grpSpPr>
        <p:sp>
          <p:nvSpPr>
            <p:cNvPr id="2310" name="Google Shape;2310;p79"/>
            <p:cNvSpPr/>
            <p:nvPr/>
          </p:nvSpPr>
          <p:spPr>
            <a:xfrm>
              <a:off x="5796193" y="2241428"/>
              <a:ext cx="372988" cy="259163"/>
            </a:xfrm>
            <a:custGeom>
              <a:avLst/>
              <a:gdLst/>
              <a:ahLst/>
              <a:cxnLst/>
              <a:rect l="l" t="t" r="r" b="b"/>
              <a:pathLst>
                <a:path w="15955" h="11086" extrusionOk="0">
                  <a:moveTo>
                    <a:pt x="1" y="1"/>
                  </a:moveTo>
                  <a:lnTo>
                    <a:pt x="1" y="2453"/>
                  </a:lnTo>
                  <a:lnTo>
                    <a:pt x="6751" y="6132"/>
                  </a:lnTo>
                  <a:lnTo>
                    <a:pt x="6751" y="11085"/>
                  </a:lnTo>
                  <a:lnTo>
                    <a:pt x="9204" y="11085"/>
                  </a:lnTo>
                  <a:lnTo>
                    <a:pt x="9204" y="6132"/>
                  </a:lnTo>
                  <a:lnTo>
                    <a:pt x="15955" y="2453"/>
                  </a:lnTo>
                  <a:lnTo>
                    <a:pt x="1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5910856" y="2010981"/>
              <a:ext cx="114713" cy="115812"/>
            </a:xfrm>
            <a:custGeom>
              <a:avLst/>
              <a:gdLst/>
              <a:ahLst/>
              <a:cxnLst/>
              <a:rect l="l" t="t" r="r" b="b"/>
              <a:pathLst>
                <a:path w="4907" h="4954" extrusionOk="0">
                  <a:moveTo>
                    <a:pt x="2454" y="0"/>
                  </a:moveTo>
                  <a:cubicBezTo>
                    <a:pt x="1108" y="0"/>
                    <a:pt x="1" y="1143"/>
                    <a:pt x="1" y="2501"/>
                  </a:cubicBezTo>
                  <a:cubicBezTo>
                    <a:pt x="1" y="3846"/>
                    <a:pt x="1108" y="4953"/>
                    <a:pt x="2454" y="4953"/>
                  </a:cubicBezTo>
                  <a:cubicBezTo>
                    <a:pt x="3811" y="4953"/>
                    <a:pt x="4906" y="3846"/>
                    <a:pt x="4906" y="2501"/>
                  </a:cubicBezTo>
                  <a:cubicBezTo>
                    <a:pt x="4906" y="1143"/>
                    <a:pt x="3811" y="0"/>
                    <a:pt x="2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5996858" y="2126766"/>
              <a:ext cx="86029" cy="86029"/>
            </a:xfrm>
            <a:custGeom>
              <a:avLst/>
              <a:gdLst/>
              <a:ahLst/>
              <a:cxnLst/>
              <a:rect l="l" t="t" r="r" b="b"/>
              <a:pathLst>
                <a:path w="3680" h="3680" extrusionOk="0">
                  <a:moveTo>
                    <a:pt x="1846" y="0"/>
                  </a:moveTo>
                  <a:cubicBezTo>
                    <a:pt x="834" y="0"/>
                    <a:pt x="1" y="822"/>
                    <a:pt x="1" y="1834"/>
                  </a:cubicBezTo>
                  <a:cubicBezTo>
                    <a:pt x="1" y="2858"/>
                    <a:pt x="834" y="3679"/>
                    <a:pt x="1846" y="3679"/>
                  </a:cubicBezTo>
                  <a:cubicBezTo>
                    <a:pt x="2858" y="3679"/>
                    <a:pt x="3680" y="2858"/>
                    <a:pt x="3680" y="1834"/>
                  </a:cubicBezTo>
                  <a:cubicBezTo>
                    <a:pt x="3680" y="822"/>
                    <a:pt x="2858" y="0"/>
                    <a:pt x="1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5824853" y="2126766"/>
              <a:ext cx="86029" cy="86029"/>
            </a:xfrm>
            <a:custGeom>
              <a:avLst/>
              <a:gdLst/>
              <a:ahLst/>
              <a:cxnLst/>
              <a:rect l="l" t="t" r="r" b="b"/>
              <a:pathLst>
                <a:path w="3680" h="3680" extrusionOk="0">
                  <a:moveTo>
                    <a:pt x="1846" y="0"/>
                  </a:moveTo>
                  <a:cubicBezTo>
                    <a:pt x="822" y="0"/>
                    <a:pt x="1" y="822"/>
                    <a:pt x="1" y="1834"/>
                  </a:cubicBezTo>
                  <a:cubicBezTo>
                    <a:pt x="1" y="2858"/>
                    <a:pt x="822" y="3679"/>
                    <a:pt x="1846" y="3679"/>
                  </a:cubicBezTo>
                  <a:cubicBezTo>
                    <a:pt x="2858" y="3679"/>
                    <a:pt x="3680" y="2846"/>
                    <a:pt x="3680" y="1834"/>
                  </a:cubicBezTo>
                  <a:cubicBezTo>
                    <a:pt x="3680" y="822"/>
                    <a:pt x="2858" y="0"/>
                    <a:pt x="1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6054201" y="2010981"/>
              <a:ext cx="86310" cy="87128"/>
            </a:xfrm>
            <a:custGeom>
              <a:avLst/>
              <a:gdLst/>
              <a:ahLst/>
              <a:cxnLst/>
              <a:rect l="l" t="t" r="r" b="b"/>
              <a:pathLst>
                <a:path w="3692" h="3727" extrusionOk="0">
                  <a:moveTo>
                    <a:pt x="1846" y="0"/>
                  </a:moveTo>
                  <a:cubicBezTo>
                    <a:pt x="834" y="0"/>
                    <a:pt x="1" y="869"/>
                    <a:pt x="1" y="1881"/>
                  </a:cubicBezTo>
                  <a:cubicBezTo>
                    <a:pt x="1" y="2893"/>
                    <a:pt x="834" y="3727"/>
                    <a:pt x="1846" y="3727"/>
                  </a:cubicBezTo>
                  <a:cubicBezTo>
                    <a:pt x="2858" y="3727"/>
                    <a:pt x="3692" y="2893"/>
                    <a:pt x="3692" y="1881"/>
                  </a:cubicBezTo>
                  <a:cubicBezTo>
                    <a:pt x="3692" y="869"/>
                    <a:pt x="2858" y="0"/>
                    <a:pt x="1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79"/>
          <p:cNvGrpSpPr/>
          <p:nvPr/>
        </p:nvGrpSpPr>
        <p:grpSpPr>
          <a:xfrm>
            <a:off x="6249111" y="2080861"/>
            <a:ext cx="352125" cy="429247"/>
            <a:chOff x="5057175" y="1836375"/>
            <a:chExt cx="429525" cy="523600"/>
          </a:xfrm>
        </p:grpSpPr>
        <p:sp>
          <p:nvSpPr>
            <p:cNvPr id="2316" name="Google Shape;2316;p79"/>
            <p:cNvSpPr/>
            <p:nvPr/>
          </p:nvSpPr>
          <p:spPr>
            <a:xfrm>
              <a:off x="5057175" y="1943225"/>
              <a:ext cx="61325" cy="416750"/>
            </a:xfrm>
            <a:custGeom>
              <a:avLst/>
              <a:gdLst/>
              <a:ahLst/>
              <a:cxnLst/>
              <a:rect l="l" t="t" r="r" b="b"/>
              <a:pathLst>
                <a:path w="2453" h="16670" extrusionOk="0">
                  <a:moveTo>
                    <a:pt x="0" y="1"/>
                  </a:moveTo>
                  <a:lnTo>
                    <a:pt x="0" y="14169"/>
                  </a:lnTo>
                  <a:cubicBezTo>
                    <a:pt x="0" y="15526"/>
                    <a:pt x="1096" y="16669"/>
                    <a:pt x="2453" y="16669"/>
                  </a:cubicBezTo>
                  <a:lnTo>
                    <a:pt x="2453" y="632"/>
                  </a:lnTo>
                  <a:lnTo>
                    <a:pt x="1834" y="632"/>
                  </a:lnTo>
                  <a:cubicBezTo>
                    <a:pt x="1143" y="632"/>
                    <a:pt x="512" y="39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5225950" y="2067350"/>
              <a:ext cx="183975" cy="61350"/>
            </a:xfrm>
            <a:custGeom>
              <a:avLst/>
              <a:gdLst/>
              <a:ahLst/>
              <a:cxnLst/>
              <a:rect l="l" t="t" r="r" b="b"/>
              <a:pathLst>
                <a:path w="7359" h="2454" extrusionOk="0">
                  <a:moveTo>
                    <a:pt x="0" y="0"/>
                  </a:moveTo>
                  <a:lnTo>
                    <a:pt x="0" y="2453"/>
                  </a:lnTo>
                  <a:lnTo>
                    <a:pt x="7358" y="2453"/>
                  </a:lnTo>
                  <a:lnTo>
                    <a:pt x="7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5149150" y="1959000"/>
              <a:ext cx="337550" cy="400975"/>
            </a:xfrm>
            <a:custGeom>
              <a:avLst/>
              <a:gdLst/>
              <a:ahLst/>
              <a:cxnLst/>
              <a:rect l="l" t="t" r="r" b="b"/>
              <a:pathLst>
                <a:path w="13502" h="16039" extrusionOk="0">
                  <a:moveTo>
                    <a:pt x="11656" y="3108"/>
                  </a:moveTo>
                  <a:lnTo>
                    <a:pt x="11656" y="8025"/>
                  </a:lnTo>
                  <a:lnTo>
                    <a:pt x="1846" y="8025"/>
                  </a:lnTo>
                  <a:lnTo>
                    <a:pt x="1846" y="3108"/>
                  </a:lnTo>
                  <a:close/>
                  <a:moveTo>
                    <a:pt x="11656" y="9252"/>
                  </a:moveTo>
                  <a:lnTo>
                    <a:pt x="11656" y="10478"/>
                  </a:lnTo>
                  <a:lnTo>
                    <a:pt x="1846" y="10478"/>
                  </a:lnTo>
                  <a:lnTo>
                    <a:pt x="1846" y="9252"/>
                  </a:lnTo>
                  <a:close/>
                  <a:moveTo>
                    <a:pt x="10430" y="11704"/>
                  </a:moveTo>
                  <a:lnTo>
                    <a:pt x="10430" y="12931"/>
                  </a:lnTo>
                  <a:lnTo>
                    <a:pt x="3072" y="12931"/>
                  </a:lnTo>
                  <a:lnTo>
                    <a:pt x="3072" y="11704"/>
                  </a:lnTo>
                  <a:close/>
                  <a:moveTo>
                    <a:pt x="0" y="1"/>
                  </a:moveTo>
                  <a:lnTo>
                    <a:pt x="0" y="16038"/>
                  </a:lnTo>
                  <a:lnTo>
                    <a:pt x="13502" y="16038"/>
                  </a:lnTo>
                  <a:lnTo>
                    <a:pt x="1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5057175" y="1836375"/>
              <a:ext cx="429525" cy="92000"/>
            </a:xfrm>
            <a:custGeom>
              <a:avLst/>
              <a:gdLst/>
              <a:ahLst/>
              <a:cxnLst/>
              <a:rect l="l" t="t" r="r" b="b"/>
              <a:pathLst>
                <a:path w="17181" h="3680" extrusionOk="0">
                  <a:moveTo>
                    <a:pt x="1834" y="0"/>
                  </a:moveTo>
                  <a:cubicBezTo>
                    <a:pt x="822" y="0"/>
                    <a:pt x="0" y="822"/>
                    <a:pt x="0" y="1846"/>
                  </a:cubicBezTo>
                  <a:cubicBezTo>
                    <a:pt x="0" y="2858"/>
                    <a:pt x="822" y="3679"/>
                    <a:pt x="1834" y="3679"/>
                  </a:cubicBezTo>
                  <a:lnTo>
                    <a:pt x="17181" y="3679"/>
                  </a:lnTo>
                  <a:lnTo>
                    <a:pt x="17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9"/>
          <p:cNvGrpSpPr/>
          <p:nvPr/>
        </p:nvGrpSpPr>
        <p:grpSpPr>
          <a:xfrm>
            <a:off x="5546198" y="2080872"/>
            <a:ext cx="352146" cy="429236"/>
            <a:chOff x="4626939" y="2010981"/>
            <a:chExt cx="401672" cy="489605"/>
          </a:xfrm>
        </p:grpSpPr>
        <p:sp>
          <p:nvSpPr>
            <p:cNvPr id="2321" name="Google Shape;2321;p79"/>
            <p:cNvSpPr/>
            <p:nvPr/>
          </p:nvSpPr>
          <p:spPr>
            <a:xfrm>
              <a:off x="4626939" y="2413434"/>
              <a:ext cx="372988" cy="87151"/>
            </a:xfrm>
            <a:custGeom>
              <a:avLst/>
              <a:gdLst/>
              <a:ahLst/>
              <a:cxnLst/>
              <a:rect l="l" t="t" r="r" b="b"/>
              <a:pathLst>
                <a:path w="15955" h="3728" extrusionOk="0">
                  <a:moveTo>
                    <a:pt x="5144" y="1"/>
                  </a:moveTo>
                  <a:lnTo>
                    <a:pt x="3918" y="2501"/>
                  </a:lnTo>
                  <a:lnTo>
                    <a:pt x="0" y="2501"/>
                  </a:lnTo>
                  <a:lnTo>
                    <a:pt x="0" y="3727"/>
                  </a:lnTo>
                  <a:lnTo>
                    <a:pt x="15955" y="3727"/>
                  </a:lnTo>
                  <a:lnTo>
                    <a:pt x="15955" y="2501"/>
                  </a:lnTo>
                  <a:lnTo>
                    <a:pt x="12038" y="2501"/>
                  </a:lnTo>
                  <a:lnTo>
                    <a:pt x="108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784755" y="2010981"/>
              <a:ext cx="57345" cy="28684"/>
            </a:xfrm>
            <a:custGeom>
              <a:avLst/>
              <a:gdLst/>
              <a:ahLst/>
              <a:cxnLst/>
              <a:rect l="l" t="t" r="r" b="b"/>
              <a:pathLst>
                <a:path w="2453" h="1227" extrusionOk="0">
                  <a:moveTo>
                    <a:pt x="0" y="0"/>
                  </a:moveTo>
                  <a:lnTo>
                    <a:pt x="0" y="1227"/>
                  </a:lnTo>
                  <a:lnTo>
                    <a:pt x="2453" y="1227"/>
                  </a:lnTo>
                  <a:lnTo>
                    <a:pt x="2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626939" y="2068300"/>
              <a:ext cx="401672" cy="144496"/>
            </a:xfrm>
            <a:custGeom>
              <a:avLst/>
              <a:gdLst/>
              <a:ahLst/>
              <a:cxnLst/>
              <a:rect l="l" t="t" r="r" b="b"/>
              <a:pathLst>
                <a:path w="17182" h="6181" extrusionOk="0">
                  <a:moveTo>
                    <a:pt x="0" y="1"/>
                  </a:moveTo>
                  <a:lnTo>
                    <a:pt x="0" y="3680"/>
                  </a:lnTo>
                  <a:lnTo>
                    <a:pt x="6751" y="3680"/>
                  </a:lnTo>
                  <a:lnTo>
                    <a:pt x="6751" y="6180"/>
                  </a:lnTo>
                  <a:lnTo>
                    <a:pt x="9204" y="6180"/>
                  </a:lnTo>
                  <a:lnTo>
                    <a:pt x="9204" y="3680"/>
                  </a:lnTo>
                  <a:lnTo>
                    <a:pt x="14716" y="3680"/>
                  </a:lnTo>
                  <a:lnTo>
                    <a:pt x="17181" y="1846"/>
                  </a:lnTo>
                  <a:lnTo>
                    <a:pt x="14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626939" y="2241428"/>
              <a:ext cx="372707" cy="143374"/>
            </a:xfrm>
            <a:custGeom>
              <a:avLst/>
              <a:gdLst/>
              <a:ahLst/>
              <a:cxnLst/>
              <a:rect l="l" t="t" r="r" b="b"/>
              <a:pathLst>
                <a:path w="15943" h="6133" extrusionOk="0">
                  <a:moveTo>
                    <a:pt x="2453" y="1"/>
                  </a:moveTo>
                  <a:lnTo>
                    <a:pt x="0" y="1846"/>
                  </a:lnTo>
                  <a:lnTo>
                    <a:pt x="2453" y="3680"/>
                  </a:lnTo>
                  <a:lnTo>
                    <a:pt x="6751" y="3680"/>
                  </a:lnTo>
                  <a:lnTo>
                    <a:pt x="6751" y="6132"/>
                  </a:lnTo>
                  <a:lnTo>
                    <a:pt x="9204" y="6132"/>
                  </a:lnTo>
                  <a:lnTo>
                    <a:pt x="9204" y="3680"/>
                  </a:lnTo>
                  <a:lnTo>
                    <a:pt x="15943" y="3680"/>
                  </a:lnTo>
                  <a:lnTo>
                    <a:pt x="15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79"/>
          <p:cNvGrpSpPr/>
          <p:nvPr/>
        </p:nvGrpSpPr>
        <p:grpSpPr>
          <a:xfrm>
            <a:off x="4726087" y="2080861"/>
            <a:ext cx="429268" cy="429247"/>
            <a:chOff x="3832300" y="1836375"/>
            <a:chExt cx="523625" cy="523600"/>
          </a:xfrm>
        </p:grpSpPr>
        <p:sp>
          <p:nvSpPr>
            <p:cNvPr id="2326" name="Google Shape;2326;p79"/>
            <p:cNvSpPr/>
            <p:nvPr/>
          </p:nvSpPr>
          <p:spPr>
            <a:xfrm>
              <a:off x="3832300" y="2174800"/>
              <a:ext cx="523625" cy="185175"/>
            </a:xfrm>
            <a:custGeom>
              <a:avLst/>
              <a:gdLst/>
              <a:ahLst/>
              <a:cxnLst/>
              <a:rect l="l" t="t" r="r" b="b"/>
              <a:pathLst>
                <a:path w="20945" h="7407" extrusionOk="0">
                  <a:moveTo>
                    <a:pt x="3728" y="3072"/>
                  </a:moveTo>
                  <a:lnTo>
                    <a:pt x="3728" y="4299"/>
                  </a:lnTo>
                  <a:lnTo>
                    <a:pt x="2501" y="4299"/>
                  </a:lnTo>
                  <a:lnTo>
                    <a:pt x="2501" y="3072"/>
                  </a:lnTo>
                  <a:close/>
                  <a:moveTo>
                    <a:pt x="18444" y="3072"/>
                  </a:moveTo>
                  <a:lnTo>
                    <a:pt x="18444" y="4299"/>
                  </a:lnTo>
                  <a:lnTo>
                    <a:pt x="17217" y="4299"/>
                  </a:lnTo>
                  <a:lnTo>
                    <a:pt x="17217" y="3072"/>
                  </a:lnTo>
                  <a:close/>
                  <a:moveTo>
                    <a:pt x="8633" y="1846"/>
                  </a:moveTo>
                  <a:lnTo>
                    <a:pt x="8633" y="3072"/>
                  </a:lnTo>
                  <a:lnTo>
                    <a:pt x="15991" y="3072"/>
                  </a:lnTo>
                  <a:lnTo>
                    <a:pt x="15991" y="4299"/>
                  </a:lnTo>
                  <a:lnTo>
                    <a:pt x="8633" y="4299"/>
                  </a:lnTo>
                  <a:lnTo>
                    <a:pt x="8633" y="5525"/>
                  </a:lnTo>
                  <a:lnTo>
                    <a:pt x="7407" y="5525"/>
                  </a:lnTo>
                  <a:lnTo>
                    <a:pt x="7407" y="4299"/>
                  </a:lnTo>
                  <a:lnTo>
                    <a:pt x="4954" y="4299"/>
                  </a:lnTo>
                  <a:lnTo>
                    <a:pt x="4954" y="3072"/>
                  </a:lnTo>
                  <a:lnTo>
                    <a:pt x="7407" y="3072"/>
                  </a:lnTo>
                  <a:lnTo>
                    <a:pt x="7407" y="1846"/>
                  </a:lnTo>
                  <a:close/>
                  <a:moveTo>
                    <a:pt x="1" y="1"/>
                  </a:moveTo>
                  <a:lnTo>
                    <a:pt x="1" y="7406"/>
                  </a:lnTo>
                  <a:lnTo>
                    <a:pt x="20944" y="7406"/>
                  </a:lnTo>
                  <a:lnTo>
                    <a:pt x="209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048125" y="1925950"/>
              <a:ext cx="108050" cy="129825"/>
            </a:xfrm>
            <a:custGeom>
              <a:avLst/>
              <a:gdLst/>
              <a:ahLst/>
              <a:cxnLst/>
              <a:rect l="l" t="t" r="r" b="b"/>
              <a:pathLst>
                <a:path w="4322" h="5193" extrusionOk="0">
                  <a:moveTo>
                    <a:pt x="0" y="1"/>
                  </a:moveTo>
                  <a:lnTo>
                    <a:pt x="0" y="5192"/>
                  </a:lnTo>
                  <a:lnTo>
                    <a:pt x="4322" y="259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3832300" y="1836375"/>
              <a:ext cx="523625" cy="307800"/>
            </a:xfrm>
            <a:custGeom>
              <a:avLst/>
              <a:gdLst/>
              <a:ahLst/>
              <a:cxnLst/>
              <a:rect l="l" t="t" r="r" b="b"/>
              <a:pathLst>
                <a:path w="20945" h="12312" extrusionOk="0">
                  <a:moveTo>
                    <a:pt x="7407" y="1417"/>
                  </a:moveTo>
                  <a:lnTo>
                    <a:pt x="15348" y="6180"/>
                  </a:lnTo>
                  <a:lnTo>
                    <a:pt x="7407" y="10942"/>
                  </a:lnTo>
                  <a:lnTo>
                    <a:pt x="7407" y="1417"/>
                  </a:lnTo>
                  <a:close/>
                  <a:moveTo>
                    <a:pt x="1" y="0"/>
                  </a:moveTo>
                  <a:lnTo>
                    <a:pt x="1" y="12311"/>
                  </a:lnTo>
                  <a:lnTo>
                    <a:pt x="20944" y="12311"/>
                  </a:lnTo>
                  <a:lnTo>
                    <a:pt x="209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79"/>
          <p:cNvGrpSpPr/>
          <p:nvPr/>
        </p:nvGrpSpPr>
        <p:grpSpPr>
          <a:xfrm>
            <a:off x="3944761" y="2080861"/>
            <a:ext cx="429001" cy="429247"/>
            <a:chOff x="3166450" y="1836375"/>
            <a:chExt cx="523300" cy="523600"/>
          </a:xfrm>
        </p:grpSpPr>
        <p:sp>
          <p:nvSpPr>
            <p:cNvPr id="2330" name="Google Shape;2330;p79"/>
            <p:cNvSpPr/>
            <p:nvPr/>
          </p:nvSpPr>
          <p:spPr>
            <a:xfrm>
              <a:off x="3166450" y="2205450"/>
              <a:ext cx="523300" cy="62550"/>
            </a:xfrm>
            <a:custGeom>
              <a:avLst/>
              <a:gdLst/>
              <a:ahLst/>
              <a:cxnLst/>
              <a:rect l="l" t="t" r="r" b="b"/>
              <a:pathLst>
                <a:path w="20932" h="2502" extrusionOk="0">
                  <a:moveTo>
                    <a:pt x="1" y="1"/>
                  </a:moveTo>
                  <a:lnTo>
                    <a:pt x="1" y="2501"/>
                  </a:lnTo>
                  <a:lnTo>
                    <a:pt x="20932" y="2501"/>
                  </a:lnTo>
                  <a:lnTo>
                    <a:pt x="209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3289975" y="2298625"/>
              <a:ext cx="276250" cy="61350"/>
            </a:xfrm>
            <a:custGeom>
              <a:avLst/>
              <a:gdLst/>
              <a:ahLst/>
              <a:cxnLst/>
              <a:rect l="l" t="t" r="r" b="b"/>
              <a:pathLst>
                <a:path w="11050" h="2454" extrusionOk="0">
                  <a:moveTo>
                    <a:pt x="2453" y="1"/>
                  </a:moveTo>
                  <a:lnTo>
                    <a:pt x="2453" y="1227"/>
                  </a:lnTo>
                  <a:lnTo>
                    <a:pt x="1" y="1227"/>
                  </a:lnTo>
                  <a:lnTo>
                    <a:pt x="1" y="2453"/>
                  </a:lnTo>
                  <a:lnTo>
                    <a:pt x="11050" y="2453"/>
                  </a:lnTo>
                  <a:lnTo>
                    <a:pt x="11050" y="1227"/>
                  </a:lnTo>
                  <a:lnTo>
                    <a:pt x="8597" y="1227"/>
                  </a:lnTo>
                  <a:lnTo>
                    <a:pt x="8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3320650" y="1960200"/>
              <a:ext cx="92000" cy="61325"/>
            </a:xfrm>
            <a:custGeom>
              <a:avLst/>
              <a:gdLst/>
              <a:ahLst/>
              <a:cxnLst/>
              <a:rect l="l" t="t" r="r" b="b"/>
              <a:pathLst>
                <a:path w="3680" h="2453" extrusionOk="0">
                  <a:moveTo>
                    <a:pt x="0" y="0"/>
                  </a:moveTo>
                  <a:lnTo>
                    <a:pt x="0" y="2453"/>
                  </a:lnTo>
                  <a:lnTo>
                    <a:pt x="3679" y="2453"/>
                  </a:lnTo>
                  <a:lnTo>
                    <a:pt x="3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3166450" y="1836375"/>
              <a:ext cx="523300" cy="338450"/>
            </a:xfrm>
            <a:custGeom>
              <a:avLst/>
              <a:gdLst/>
              <a:ahLst/>
              <a:cxnLst/>
              <a:rect l="l" t="t" r="r" b="b"/>
              <a:pathLst>
                <a:path w="20932" h="13538" extrusionOk="0">
                  <a:moveTo>
                    <a:pt x="15991" y="1881"/>
                  </a:moveTo>
                  <a:lnTo>
                    <a:pt x="15991" y="10466"/>
                  </a:lnTo>
                  <a:lnTo>
                    <a:pt x="14764" y="10466"/>
                  </a:lnTo>
                  <a:lnTo>
                    <a:pt x="14764" y="9728"/>
                  </a:lnTo>
                  <a:lnTo>
                    <a:pt x="10395" y="8632"/>
                  </a:lnTo>
                  <a:lnTo>
                    <a:pt x="9764" y="8632"/>
                  </a:lnTo>
                  <a:lnTo>
                    <a:pt x="9145" y="12311"/>
                  </a:lnTo>
                  <a:lnTo>
                    <a:pt x="6168" y="12311"/>
                  </a:lnTo>
                  <a:lnTo>
                    <a:pt x="6168" y="8632"/>
                  </a:lnTo>
                  <a:lnTo>
                    <a:pt x="4942" y="8632"/>
                  </a:lnTo>
                  <a:lnTo>
                    <a:pt x="4942" y="3727"/>
                  </a:lnTo>
                  <a:lnTo>
                    <a:pt x="10395" y="3727"/>
                  </a:lnTo>
                  <a:lnTo>
                    <a:pt x="14764" y="2631"/>
                  </a:lnTo>
                  <a:lnTo>
                    <a:pt x="14764" y="1881"/>
                  </a:lnTo>
                  <a:close/>
                  <a:moveTo>
                    <a:pt x="1" y="0"/>
                  </a:moveTo>
                  <a:lnTo>
                    <a:pt x="1" y="13538"/>
                  </a:lnTo>
                  <a:lnTo>
                    <a:pt x="20932" y="13538"/>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3351300" y="2052175"/>
              <a:ext cx="28000" cy="61325"/>
            </a:xfrm>
            <a:custGeom>
              <a:avLst/>
              <a:gdLst/>
              <a:ahLst/>
              <a:cxnLst/>
              <a:rect l="l" t="t" r="r" b="b"/>
              <a:pathLst>
                <a:path w="1120" h="2453" extrusionOk="0">
                  <a:moveTo>
                    <a:pt x="0" y="0"/>
                  </a:moveTo>
                  <a:lnTo>
                    <a:pt x="0" y="2453"/>
                  </a:lnTo>
                  <a:lnTo>
                    <a:pt x="715" y="2453"/>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3443575" y="1933700"/>
              <a:ext cx="92000" cy="114025"/>
            </a:xfrm>
            <a:custGeom>
              <a:avLst/>
              <a:gdLst/>
              <a:ahLst/>
              <a:cxnLst/>
              <a:rect l="l" t="t" r="r" b="b"/>
              <a:pathLst>
                <a:path w="3680" h="4561" extrusionOk="0">
                  <a:moveTo>
                    <a:pt x="3679" y="1"/>
                  </a:moveTo>
                  <a:lnTo>
                    <a:pt x="0" y="917"/>
                  </a:lnTo>
                  <a:lnTo>
                    <a:pt x="0" y="3644"/>
                  </a:lnTo>
                  <a:lnTo>
                    <a:pt x="3679" y="4561"/>
                  </a:lnTo>
                  <a:lnTo>
                    <a:pt x="3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79"/>
          <p:cNvGrpSpPr/>
          <p:nvPr/>
        </p:nvGrpSpPr>
        <p:grpSpPr>
          <a:xfrm>
            <a:off x="3317935" y="2080867"/>
            <a:ext cx="276499" cy="429247"/>
            <a:chOff x="2887108" y="2010981"/>
            <a:chExt cx="315386" cy="489616"/>
          </a:xfrm>
        </p:grpSpPr>
        <p:sp>
          <p:nvSpPr>
            <p:cNvPr id="2337" name="Google Shape;2337;p79"/>
            <p:cNvSpPr/>
            <p:nvPr/>
          </p:nvSpPr>
          <p:spPr>
            <a:xfrm>
              <a:off x="2887108" y="2069422"/>
              <a:ext cx="315386" cy="431175"/>
            </a:xfrm>
            <a:custGeom>
              <a:avLst/>
              <a:gdLst/>
              <a:ahLst/>
              <a:cxnLst/>
              <a:rect l="l" t="t" r="r" b="b"/>
              <a:pathLst>
                <a:path w="13491" h="18444" extrusionOk="0">
                  <a:moveTo>
                    <a:pt x="11037" y="6132"/>
                  </a:moveTo>
                  <a:lnTo>
                    <a:pt x="11037" y="13490"/>
                  </a:lnTo>
                  <a:lnTo>
                    <a:pt x="2453" y="13490"/>
                  </a:lnTo>
                  <a:lnTo>
                    <a:pt x="2453" y="6132"/>
                  </a:lnTo>
                  <a:close/>
                  <a:moveTo>
                    <a:pt x="11037" y="14717"/>
                  </a:moveTo>
                  <a:lnTo>
                    <a:pt x="11037" y="15943"/>
                  </a:lnTo>
                  <a:lnTo>
                    <a:pt x="2453" y="15943"/>
                  </a:lnTo>
                  <a:lnTo>
                    <a:pt x="2453" y="14717"/>
                  </a:lnTo>
                  <a:close/>
                  <a:moveTo>
                    <a:pt x="2679" y="1"/>
                  </a:moveTo>
                  <a:lnTo>
                    <a:pt x="0" y="5370"/>
                  </a:lnTo>
                  <a:lnTo>
                    <a:pt x="0" y="18443"/>
                  </a:lnTo>
                  <a:lnTo>
                    <a:pt x="13490" y="18443"/>
                  </a:lnTo>
                  <a:lnTo>
                    <a:pt x="13490" y="5370"/>
                  </a:lnTo>
                  <a:lnTo>
                    <a:pt x="10811" y="1"/>
                  </a:lnTo>
                  <a:lnTo>
                    <a:pt x="7358" y="1"/>
                  </a:lnTo>
                  <a:lnTo>
                    <a:pt x="7358" y="3680"/>
                  </a:lnTo>
                  <a:lnTo>
                    <a:pt x="8585" y="3680"/>
                  </a:lnTo>
                  <a:lnTo>
                    <a:pt x="8585" y="4906"/>
                  </a:lnTo>
                  <a:lnTo>
                    <a:pt x="4906" y="4906"/>
                  </a:lnTo>
                  <a:lnTo>
                    <a:pt x="4906" y="3680"/>
                  </a:lnTo>
                  <a:lnTo>
                    <a:pt x="6132" y="3680"/>
                  </a:lnTo>
                  <a:lnTo>
                    <a:pt x="6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2973111" y="2241428"/>
              <a:ext cx="143374" cy="114690"/>
            </a:xfrm>
            <a:custGeom>
              <a:avLst/>
              <a:gdLst/>
              <a:ahLst/>
              <a:cxnLst/>
              <a:rect l="l" t="t" r="r" b="b"/>
              <a:pathLst>
                <a:path w="6133" h="4906" extrusionOk="0">
                  <a:moveTo>
                    <a:pt x="0" y="1"/>
                  </a:moveTo>
                  <a:lnTo>
                    <a:pt x="0" y="4906"/>
                  </a:lnTo>
                  <a:lnTo>
                    <a:pt x="6132" y="4906"/>
                  </a:lnTo>
                  <a:lnTo>
                    <a:pt x="6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3030454" y="2010981"/>
              <a:ext cx="28684" cy="58467"/>
            </a:xfrm>
            <a:custGeom>
              <a:avLst/>
              <a:gdLst/>
              <a:ahLst/>
              <a:cxnLst/>
              <a:rect l="l" t="t" r="r" b="b"/>
              <a:pathLst>
                <a:path w="1227" h="2501" extrusionOk="0">
                  <a:moveTo>
                    <a:pt x="0" y="0"/>
                  </a:moveTo>
                  <a:lnTo>
                    <a:pt x="0" y="2501"/>
                  </a:lnTo>
                  <a:lnTo>
                    <a:pt x="1226" y="2501"/>
                  </a:lnTo>
                  <a:lnTo>
                    <a:pt x="1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79"/>
          <p:cNvGrpSpPr/>
          <p:nvPr/>
        </p:nvGrpSpPr>
        <p:grpSpPr>
          <a:xfrm>
            <a:off x="2512259" y="2080861"/>
            <a:ext cx="429022" cy="429247"/>
            <a:chOff x="1864200" y="1836375"/>
            <a:chExt cx="523325" cy="523600"/>
          </a:xfrm>
        </p:grpSpPr>
        <p:sp>
          <p:nvSpPr>
            <p:cNvPr id="2341" name="Google Shape;2341;p79"/>
            <p:cNvSpPr/>
            <p:nvPr/>
          </p:nvSpPr>
          <p:spPr>
            <a:xfrm>
              <a:off x="1864200" y="1836375"/>
              <a:ext cx="523325" cy="431625"/>
            </a:xfrm>
            <a:custGeom>
              <a:avLst/>
              <a:gdLst/>
              <a:ahLst/>
              <a:cxnLst/>
              <a:rect l="l" t="t" r="r" b="b"/>
              <a:pathLst>
                <a:path w="20933" h="17265" extrusionOk="0">
                  <a:moveTo>
                    <a:pt x="6133" y="3322"/>
                  </a:moveTo>
                  <a:lnTo>
                    <a:pt x="7538" y="4739"/>
                  </a:lnTo>
                  <a:cubicBezTo>
                    <a:pt x="7514" y="4787"/>
                    <a:pt x="7490" y="4846"/>
                    <a:pt x="7466" y="4906"/>
                  </a:cubicBezTo>
                  <a:lnTo>
                    <a:pt x="6133" y="4906"/>
                  </a:lnTo>
                  <a:lnTo>
                    <a:pt x="6133" y="3322"/>
                  </a:lnTo>
                  <a:close/>
                  <a:moveTo>
                    <a:pt x="7466" y="6132"/>
                  </a:moveTo>
                  <a:cubicBezTo>
                    <a:pt x="7490" y="6191"/>
                    <a:pt x="7514" y="6251"/>
                    <a:pt x="7538" y="6310"/>
                  </a:cubicBezTo>
                  <a:lnTo>
                    <a:pt x="6133" y="7727"/>
                  </a:lnTo>
                  <a:lnTo>
                    <a:pt x="6133" y="6132"/>
                  </a:lnTo>
                  <a:close/>
                  <a:moveTo>
                    <a:pt x="14765" y="6132"/>
                  </a:moveTo>
                  <a:lnTo>
                    <a:pt x="14765" y="11049"/>
                  </a:lnTo>
                  <a:lnTo>
                    <a:pt x="9812" y="11049"/>
                  </a:lnTo>
                  <a:lnTo>
                    <a:pt x="9812" y="14812"/>
                  </a:lnTo>
                  <a:lnTo>
                    <a:pt x="3680" y="14812"/>
                  </a:lnTo>
                  <a:lnTo>
                    <a:pt x="3680" y="10704"/>
                  </a:lnTo>
                  <a:cubicBezTo>
                    <a:pt x="4251" y="10906"/>
                    <a:pt x="4871" y="11049"/>
                    <a:pt x="5513" y="11049"/>
                  </a:cubicBezTo>
                  <a:lnTo>
                    <a:pt x="6133" y="11049"/>
                  </a:lnTo>
                  <a:lnTo>
                    <a:pt x="6133" y="9454"/>
                  </a:lnTo>
                  <a:lnTo>
                    <a:pt x="8407" y="7180"/>
                  </a:lnTo>
                  <a:cubicBezTo>
                    <a:pt x="8645" y="7287"/>
                    <a:pt x="8919" y="7358"/>
                    <a:pt x="9192" y="7358"/>
                  </a:cubicBezTo>
                  <a:cubicBezTo>
                    <a:pt x="10002" y="7358"/>
                    <a:pt x="10669" y="6846"/>
                    <a:pt x="10931" y="6132"/>
                  </a:cubicBezTo>
                  <a:close/>
                  <a:moveTo>
                    <a:pt x="5513" y="0"/>
                  </a:moveTo>
                  <a:cubicBezTo>
                    <a:pt x="2477" y="0"/>
                    <a:pt x="1" y="2477"/>
                    <a:pt x="1" y="5525"/>
                  </a:cubicBezTo>
                  <a:cubicBezTo>
                    <a:pt x="1" y="7430"/>
                    <a:pt x="977" y="9120"/>
                    <a:pt x="2454" y="10109"/>
                  </a:cubicBezTo>
                  <a:lnTo>
                    <a:pt x="2454" y="16038"/>
                  </a:lnTo>
                  <a:lnTo>
                    <a:pt x="9812" y="16038"/>
                  </a:lnTo>
                  <a:lnTo>
                    <a:pt x="9812" y="17264"/>
                  </a:lnTo>
                  <a:lnTo>
                    <a:pt x="20932" y="17264"/>
                  </a:lnTo>
                  <a:lnTo>
                    <a:pt x="20932" y="11049"/>
                  </a:lnTo>
                  <a:lnTo>
                    <a:pt x="15991" y="11049"/>
                  </a:lnTo>
                  <a:lnTo>
                    <a:pt x="15991" y="4906"/>
                  </a:lnTo>
                  <a:lnTo>
                    <a:pt x="10931" y="4906"/>
                  </a:lnTo>
                  <a:cubicBezTo>
                    <a:pt x="10669" y="4191"/>
                    <a:pt x="10002" y="3679"/>
                    <a:pt x="9192" y="3679"/>
                  </a:cubicBezTo>
                  <a:cubicBezTo>
                    <a:pt x="8919" y="3679"/>
                    <a:pt x="8645" y="3751"/>
                    <a:pt x="8407" y="3870"/>
                  </a:cubicBezTo>
                  <a:lnTo>
                    <a:pt x="6133" y="1584"/>
                  </a:lnTo>
                  <a:lnTo>
                    <a:pt x="6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2171975" y="2298625"/>
              <a:ext cx="153325" cy="61350"/>
            </a:xfrm>
            <a:custGeom>
              <a:avLst/>
              <a:gdLst/>
              <a:ahLst/>
              <a:cxnLst/>
              <a:rect l="l" t="t" r="r" b="b"/>
              <a:pathLst>
                <a:path w="6133" h="2454" extrusionOk="0">
                  <a:moveTo>
                    <a:pt x="1227" y="1"/>
                  </a:moveTo>
                  <a:lnTo>
                    <a:pt x="1227" y="1227"/>
                  </a:lnTo>
                  <a:lnTo>
                    <a:pt x="1" y="1227"/>
                  </a:lnTo>
                  <a:lnTo>
                    <a:pt x="1" y="2453"/>
                  </a:lnTo>
                  <a:lnTo>
                    <a:pt x="6133" y="2453"/>
                  </a:lnTo>
                  <a:lnTo>
                    <a:pt x="6133" y="1227"/>
                  </a:lnTo>
                  <a:lnTo>
                    <a:pt x="4906" y="1227"/>
                  </a:lnTo>
                  <a:lnTo>
                    <a:pt x="4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79"/>
          <p:cNvGrpSpPr/>
          <p:nvPr/>
        </p:nvGrpSpPr>
        <p:grpSpPr>
          <a:xfrm>
            <a:off x="1759765" y="2108442"/>
            <a:ext cx="429002" cy="374096"/>
            <a:chOff x="1620444" y="2042983"/>
            <a:chExt cx="489338" cy="426710"/>
          </a:xfrm>
        </p:grpSpPr>
        <p:sp>
          <p:nvSpPr>
            <p:cNvPr id="2344" name="Google Shape;2344;p79"/>
            <p:cNvSpPr/>
            <p:nvPr/>
          </p:nvSpPr>
          <p:spPr>
            <a:xfrm>
              <a:off x="1620444" y="2042983"/>
              <a:ext cx="489338" cy="426710"/>
            </a:xfrm>
            <a:custGeom>
              <a:avLst/>
              <a:gdLst/>
              <a:ahLst/>
              <a:cxnLst/>
              <a:rect l="l" t="t" r="r" b="b"/>
              <a:pathLst>
                <a:path w="20932" h="18253" extrusionOk="0">
                  <a:moveTo>
                    <a:pt x="16597" y="5989"/>
                  </a:moveTo>
                  <a:cubicBezTo>
                    <a:pt x="17609" y="5989"/>
                    <a:pt x="18443" y="6811"/>
                    <a:pt x="18443" y="7835"/>
                  </a:cubicBezTo>
                  <a:cubicBezTo>
                    <a:pt x="18443" y="8847"/>
                    <a:pt x="17609" y="9668"/>
                    <a:pt x="16597" y="9668"/>
                  </a:cubicBezTo>
                  <a:cubicBezTo>
                    <a:pt x="15585" y="9668"/>
                    <a:pt x="14764" y="8847"/>
                    <a:pt x="14764" y="7835"/>
                  </a:cubicBezTo>
                  <a:cubicBezTo>
                    <a:pt x="14764" y="6811"/>
                    <a:pt x="15585" y="5989"/>
                    <a:pt x="16597" y="5989"/>
                  </a:cubicBezTo>
                  <a:close/>
                  <a:moveTo>
                    <a:pt x="15990" y="10895"/>
                  </a:moveTo>
                  <a:lnTo>
                    <a:pt x="15990" y="12121"/>
                  </a:lnTo>
                  <a:lnTo>
                    <a:pt x="14764" y="12121"/>
                  </a:lnTo>
                  <a:lnTo>
                    <a:pt x="14764" y="10895"/>
                  </a:lnTo>
                  <a:close/>
                  <a:moveTo>
                    <a:pt x="18443" y="10895"/>
                  </a:moveTo>
                  <a:lnTo>
                    <a:pt x="18443" y="12121"/>
                  </a:lnTo>
                  <a:lnTo>
                    <a:pt x="17216" y="12121"/>
                  </a:lnTo>
                  <a:lnTo>
                    <a:pt x="17216" y="10895"/>
                  </a:lnTo>
                  <a:close/>
                  <a:moveTo>
                    <a:pt x="13537" y="5989"/>
                  </a:moveTo>
                  <a:lnTo>
                    <a:pt x="13537" y="14574"/>
                  </a:lnTo>
                  <a:lnTo>
                    <a:pt x="2453" y="14574"/>
                  </a:lnTo>
                  <a:lnTo>
                    <a:pt x="2453" y="5989"/>
                  </a:lnTo>
                  <a:close/>
                  <a:moveTo>
                    <a:pt x="15990" y="13347"/>
                  </a:moveTo>
                  <a:lnTo>
                    <a:pt x="15990" y="14574"/>
                  </a:lnTo>
                  <a:lnTo>
                    <a:pt x="14764" y="14574"/>
                  </a:lnTo>
                  <a:lnTo>
                    <a:pt x="14764" y="13347"/>
                  </a:lnTo>
                  <a:close/>
                  <a:moveTo>
                    <a:pt x="18443" y="13347"/>
                  </a:moveTo>
                  <a:lnTo>
                    <a:pt x="18443" y="14574"/>
                  </a:lnTo>
                  <a:lnTo>
                    <a:pt x="17216" y="14574"/>
                  </a:lnTo>
                  <a:lnTo>
                    <a:pt x="17216" y="13347"/>
                  </a:lnTo>
                  <a:close/>
                  <a:moveTo>
                    <a:pt x="13740" y="0"/>
                  </a:moveTo>
                  <a:lnTo>
                    <a:pt x="10275" y="3084"/>
                  </a:lnTo>
                  <a:lnTo>
                    <a:pt x="7215" y="36"/>
                  </a:lnTo>
                  <a:lnTo>
                    <a:pt x="6346" y="893"/>
                  </a:lnTo>
                  <a:lnTo>
                    <a:pt x="8989" y="3537"/>
                  </a:lnTo>
                  <a:lnTo>
                    <a:pt x="0" y="3537"/>
                  </a:lnTo>
                  <a:lnTo>
                    <a:pt x="0" y="17026"/>
                  </a:lnTo>
                  <a:lnTo>
                    <a:pt x="2453" y="17026"/>
                  </a:lnTo>
                  <a:lnTo>
                    <a:pt x="2453" y="18253"/>
                  </a:lnTo>
                  <a:lnTo>
                    <a:pt x="3679" y="18253"/>
                  </a:lnTo>
                  <a:lnTo>
                    <a:pt x="3679" y="17026"/>
                  </a:lnTo>
                  <a:lnTo>
                    <a:pt x="17216" y="17026"/>
                  </a:lnTo>
                  <a:lnTo>
                    <a:pt x="17216" y="18253"/>
                  </a:lnTo>
                  <a:lnTo>
                    <a:pt x="18443" y="18253"/>
                  </a:lnTo>
                  <a:lnTo>
                    <a:pt x="18443" y="17026"/>
                  </a:lnTo>
                  <a:lnTo>
                    <a:pt x="20931" y="17026"/>
                  </a:lnTo>
                  <a:lnTo>
                    <a:pt x="20931" y="3537"/>
                  </a:lnTo>
                  <a:lnTo>
                    <a:pt x="11621" y="3537"/>
                  </a:lnTo>
                  <a:lnTo>
                    <a:pt x="14549" y="917"/>
                  </a:lnTo>
                  <a:lnTo>
                    <a:pt x="1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1706447" y="2211646"/>
              <a:ext cx="201537" cy="143374"/>
            </a:xfrm>
            <a:custGeom>
              <a:avLst/>
              <a:gdLst/>
              <a:ahLst/>
              <a:cxnLst/>
              <a:rect l="l" t="t" r="r" b="b"/>
              <a:pathLst>
                <a:path w="8621" h="6133" extrusionOk="0">
                  <a:moveTo>
                    <a:pt x="0" y="1"/>
                  </a:moveTo>
                  <a:lnTo>
                    <a:pt x="0" y="6132"/>
                  </a:lnTo>
                  <a:lnTo>
                    <a:pt x="8620" y="6132"/>
                  </a:lnTo>
                  <a:lnTo>
                    <a:pt x="8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1994237" y="2211646"/>
              <a:ext cx="28684" cy="28684"/>
            </a:xfrm>
            <a:custGeom>
              <a:avLst/>
              <a:gdLst/>
              <a:ahLst/>
              <a:cxnLst/>
              <a:rect l="l" t="t" r="r" b="b"/>
              <a:pathLst>
                <a:path w="1227" h="1227" extrusionOk="0">
                  <a:moveTo>
                    <a:pt x="607" y="1"/>
                  </a:moveTo>
                  <a:cubicBezTo>
                    <a:pt x="274" y="1"/>
                    <a:pt x="0" y="274"/>
                    <a:pt x="0" y="608"/>
                  </a:cubicBezTo>
                  <a:cubicBezTo>
                    <a:pt x="0" y="953"/>
                    <a:pt x="274" y="1227"/>
                    <a:pt x="607" y="1227"/>
                  </a:cubicBezTo>
                  <a:cubicBezTo>
                    <a:pt x="953" y="1227"/>
                    <a:pt x="1226" y="953"/>
                    <a:pt x="1226" y="608"/>
                  </a:cubicBezTo>
                  <a:cubicBezTo>
                    <a:pt x="1226" y="274"/>
                    <a:pt x="953" y="1"/>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79"/>
          <p:cNvGrpSpPr/>
          <p:nvPr/>
        </p:nvGrpSpPr>
        <p:grpSpPr>
          <a:xfrm>
            <a:off x="994628" y="1401392"/>
            <a:ext cx="454642" cy="399071"/>
            <a:chOff x="632500" y="1122600"/>
            <a:chExt cx="523600" cy="459600"/>
          </a:xfrm>
        </p:grpSpPr>
        <p:sp>
          <p:nvSpPr>
            <p:cNvPr id="2348" name="Google Shape;2348;p79"/>
            <p:cNvSpPr/>
            <p:nvPr/>
          </p:nvSpPr>
          <p:spPr>
            <a:xfrm>
              <a:off x="741450" y="1336900"/>
              <a:ext cx="121775" cy="30675"/>
            </a:xfrm>
            <a:custGeom>
              <a:avLst/>
              <a:gdLst/>
              <a:ahLst/>
              <a:cxnLst/>
              <a:rect l="l" t="t" r="r" b="b"/>
              <a:pathLst>
                <a:path w="4871" h="1227" extrusionOk="0">
                  <a:moveTo>
                    <a:pt x="2429" y="1"/>
                  </a:moveTo>
                  <a:cubicBezTo>
                    <a:pt x="1429" y="1"/>
                    <a:pt x="560" y="489"/>
                    <a:pt x="0" y="1227"/>
                  </a:cubicBezTo>
                  <a:lnTo>
                    <a:pt x="4870" y="1227"/>
                  </a:lnTo>
                  <a:cubicBezTo>
                    <a:pt x="4311" y="489"/>
                    <a:pt x="3429" y="1"/>
                    <a:pt x="2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741150" y="1459525"/>
              <a:ext cx="122075" cy="30700"/>
            </a:xfrm>
            <a:custGeom>
              <a:avLst/>
              <a:gdLst/>
              <a:ahLst/>
              <a:cxnLst/>
              <a:rect l="l" t="t" r="r" b="b"/>
              <a:pathLst>
                <a:path w="4883" h="1228" extrusionOk="0">
                  <a:moveTo>
                    <a:pt x="1" y="1"/>
                  </a:moveTo>
                  <a:cubicBezTo>
                    <a:pt x="572" y="739"/>
                    <a:pt x="1441" y="1227"/>
                    <a:pt x="2441" y="1227"/>
                  </a:cubicBezTo>
                  <a:cubicBezTo>
                    <a:pt x="3441" y="1227"/>
                    <a:pt x="4323" y="739"/>
                    <a:pt x="4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725675" y="1398225"/>
              <a:ext cx="153325" cy="30675"/>
            </a:xfrm>
            <a:custGeom>
              <a:avLst/>
              <a:gdLst/>
              <a:ahLst/>
              <a:cxnLst/>
              <a:rect l="l" t="t" r="r" b="b"/>
              <a:pathLst>
                <a:path w="6133" h="1227" extrusionOk="0">
                  <a:moveTo>
                    <a:pt x="60" y="0"/>
                  </a:moveTo>
                  <a:cubicBezTo>
                    <a:pt x="12" y="203"/>
                    <a:pt x="0" y="405"/>
                    <a:pt x="0" y="619"/>
                  </a:cubicBezTo>
                  <a:cubicBezTo>
                    <a:pt x="0" y="822"/>
                    <a:pt x="12" y="1024"/>
                    <a:pt x="60" y="1227"/>
                  </a:cubicBezTo>
                  <a:lnTo>
                    <a:pt x="6073" y="1227"/>
                  </a:lnTo>
                  <a:cubicBezTo>
                    <a:pt x="6108" y="1036"/>
                    <a:pt x="6132" y="822"/>
                    <a:pt x="6132" y="619"/>
                  </a:cubicBezTo>
                  <a:cubicBezTo>
                    <a:pt x="6132" y="405"/>
                    <a:pt x="6108" y="203"/>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970950" y="1367550"/>
              <a:ext cx="92000" cy="30700"/>
            </a:xfrm>
            <a:custGeom>
              <a:avLst/>
              <a:gdLst/>
              <a:ahLst/>
              <a:cxnLst/>
              <a:rect l="l" t="t" r="r" b="b"/>
              <a:pathLst>
                <a:path w="3680" h="1228" extrusionOk="0">
                  <a:moveTo>
                    <a:pt x="0" y="1"/>
                  </a:moveTo>
                  <a:lnTo>
                    <a:pt x="0" y="1227"/>
                  </a:lnTo>
                  <a:lnTo>
                    <a:pt x="3679" y="1227"/>
                  </a:lnTo>
                  <a:lnTo>
                    <a:pt x="3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632500" y="1122600"/>
              <a:ext cx="523600" cy="459600"/>
            </a:xfrm>
            <a:custGeom>
              <a:avLst/>
              <a:gdLst/>
              <a:ahLst/>
              <a:cxnLst/>
              <a:rect l="l" t="t" r="r" b="b"/>
              <a:pathLst>
                <a:path w="20944" h="18384" extrusionOk="0">
                  <a:moveTo>
                    <a:pt x="18444" y="8573"/>
                  </a:moveTo>
                  <a:lnTo>
                    <a:pt x="18444" y="12252"/>
                  </a:lnTo>
                  <a:lnTo>
                    <a:pt x="12312" y="12252"/>
                  </a:lnTo>
                  <a:lnTo>
                    <a:pt x="12312" y="8573"/>
                  </a:lnTo>
                  <a:close/>
                  <a:moveTo>
                    <a:pt x="13538" y="13478"/>
                  </a:moveTo>
                  <a:lnTo>
                    <a:pt x="13538" y="14704"/>
                  </a:lnTo>
                  <a:lnTo>
                    <a:pt x="12312" y="14704"/>
                  </a:lnTo>
                  <a:lnTo>
                    <a:pt x="12312" y="13478"/>
                  </a:lnTo>
                  <a:close/>
                  <a:moveTo>
                    <a:pt x="15991" y="13478"/>
                  </a:moveTo>
                  <a:lnTo>
                    <a:pt x="15991" y="14704"/>
                  </a:lnTo>
                  <a:lnTo>
                    <a:pt x="14765" y="14704"/>
                  </a:lnTo>
                  <a:lnTo>
                    <a:pt x="14765" y="13478"/>
                  </a:lnTo>
                  <a:close/>
                  <a:moveTo>
                    <a:pt x="18444" y="13478"/>
                  </a:moveTo>
                  <a:lnTo>
                    <a:pt x="18444" y="14704"/>
                  </a:lnTo>
                  <a:lnTo>
                    <a:pt x="17217" y="14704"/>
                  </a:lnTo>
                  <a:lnTo>
                    <a:pt x="17217" y="13478"/>
                  </a:lnTo>
                  <a:close/>
                  <a:moveTo>
                    <a:pt x="6787" y="7346"/>
                  </a:moveTo>
                  <a:cubicBezTo>
                    <a:pt x="9157" y="7346"/>
                    <a:pt x="11086" y="9275"/>
                    <a:pt x="11086" y="11644"/>
                  </a:cubicBezTo>
                  <a:cubicBezTo>
                    <a:pt x="11086" y="14002"/>
                    <a:pt x="9157" y="15931"/>
                    <a:pt x="6787" y="15931"/>
                  </a:cubicBezTo>
                  <a:cubicBezTo>
                    <a:pt x="4430" y="15931"/>
                    <a:pt x="2501" y="14002"/>
                    <a:pt x="2501" y="11644"/>
                  </a:cubicBezTo>
                  <a:cubicBezTo>
                    <a:pt x="2501" y="9275"/>
                    <a:pt x="4430" y="7346"/>
                    <a:pt x="6787" y="7346"/>
                  </a:cubicBezTo>
                  <a:close/>
                  <a:moveTo>
                    <a:pt x="16479" y="0"/>
                  </a:moveTo>
                  <a:lnTo>
                    <a:pt x="5501" y="2441"/>
                  </a:lnTo>
                  <a:lnTo>
                    <a:pt x="2501" y="2441"/>
                  </a:lnTo>
                  <a:lnTo>
                    <a:pt x="2501" y="4894"/>
                  </a:lnTo>
                  <a:lnTo>
                    <a:pt x="1" y="4894"/>
                  </a:lnTo>
                  <a:lnTo>
                    <a:pt x="1" y="18383"/>
                  </a:lnTo>
                  <a:lnTo>
                    <a:pt x="20944" y="18383"/>
                  </a:lnTo>
                  <a:lnTo>
                    <a:pt x="20944" y="4894"/>
                  </a:lnTo>
                  <a:lnTo>
                    <a:pt x="6180" y="4894"/>
                  </a:lnTo>
                  <a:lnTo>
                    <a:pt x="6180" y="3548"/>
                  </a:lnTo>
                  <a:lnTo>
                    <a:pt x="16741" y="1191"/>
                  </a:lnTo>
                  <a:lnTo>
                    <a:pt x="16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79"/>
          <p:cNvGrpSpPr/>
          <p:nvPr/>
        </p:nvGrpSpPr>
        <p:grpSpPr>
          <a:xfrm>
            <a:off x="7720253" y="1427340"/>
            <a:ext cx="428989" cy="377262"/>
            <a:chOff x="6407680" y="1346872"/>
            <a:chExt cx="489323" cy="430320"/>
          </a:xfrm>
        </p:grpSpPr>
        <p:sp>
          <p:nvSpPr>
            <p:cNvPr id="2354" name="Google Shape;2354;p79"/>
            <p:cNvSpPr/>
            <p:nvPr/>
          </p:nvSpPr>
          <p:spPr>
            <a:xfrm>
              <a:off x="6668750" y="1562312"/>
              <a:ext cx="44838" cy="57088"/>
            </a:xfrm>
            <a:custGeom>
              <a:avLst/>
              <a:gdLst/>
              <a:ahLst/>
              <a:cxnLst/>
              <a:rect l="l" t="t" r="r" b="b"/>
              <a:pathLst>
                <a:path w="1918" h="2442" extrusionOk="0">
                  <a:moveTo>
                    <a:pt x="524" y="0"/>
                  </a:moveTo>
                  <a:lnTo>
                    <a:pt x="1" y="905"/>
                  </a:lnTo>
                  <a:lnTo>
                    <a:pt x="882" y="2441"/>
                  </a:lnTo>
                  <a:lnTo>
                    <a:pt x="1918" y="2441"/>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6591093" y="1562031"/>
              <a:ext cx="65153" cy="57368"/>
            </a:xfrm>
            <a:custGeom>
              <a:avLst/>
              <a:gdLst/>
              <a:ahLst/>
              <a:cxnLst/>
              <a:rect l="l" t="t" r="r" b="b"/>
              <a:pathLst>
                <a:path w="2787" h="2454" extrusionOk="0">
                  <a:moveTo>
                    <a:pt x="1394" y="0"/>
                  </a:moveTo>
                  <a:lnTo>
                    <a:pt x="1" y="2453"/>
                  </a:lnTo>
                  <a:lnTo>
                    <a:pt x="2787" y="2453"/>
                  </a:lnTo>
                  <a:lnTo>
                    <a:pt x="1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6609187" y="1346872"/>
              <a:ext cx="86310" cy="86029"/>
            </a:xfrm>
            <a:custGeom>
              <a:avLst/>
              <a:gdLst/>
              <a:ahLst/>
              <a:cxnLst/>
              <a:rect l="l" t="t" r="r" b="b"/>
              <a:pathLst>
                <a:path w="3692" h="3680" extrusionOk="0">
                  <a:moveTo>
                    <a:pt x="1" y="1"/>
                  </a:moveTo>
                  <a:lnTo>
                    <a:pt x="1" y="1835"/>
                  </a:lnTo>
                  <a:cubicBezTo>
                    <a:pt x="1" y="2858"/>
                    <a:pt x="834" y="3680"/>
                    <a:pt x="1846" y="3680"/>
                  </a:cubicBezTo>
                  <a:cubicBezTo>
                    <a:pt x="2858" y="3680"/>
                    <a:pt x="3692" y="2858"/>
                    <a:pt x="3692" y="1835"/>
                  </a:cubicBezTo>
                  <a:lnTo>
                    <a:pt x="36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6508994" y="1346872"/>
              <a:ext cx="286702" cy="344070"/>
            </a:xfrm>
            <a:custGeom>
              <a:avLst/>
              <a:gdLst/>
              <a:ahLst/>
              <a:cxnLst/>
              <a:rect l="l" t="t" r="r" b="b"/>
              <a:pathLst>
                <a:path w="12264" h="14718" extrusionOk="0">
                  <a:moveTo>
                    <a:pt x="7358" y="6740"/>
                  </a:moveTo>
                  <a:lnTo>
                    <a:pt x="10871" y="12883"/>
                  </a:lnTo>
                  <a:lnTo>
                    <a:pt x="1393" y="12883"/>
                  </a:lnTo>
                  <a:lnTo>
                    <a:pt x="4906" y="6740"/>
                  </a:lnTo>
                  <a:lnTo>
                    <a:pt x="6132" y="8883"/>
                  </a:lnTo>
                  <a:lnTo>
                    <a:pt x="7358" y="6740"/>
                  </a:lnTo>
                  <a:close/>
                  <a:moveTo>
                    <a:pt x="0" y="1"/>
                  </a:moveTo>
                  <a:lnTo>
                    <a:pt x="0" y="14717"/>
                  </a:lnTo>
                  <a:lnTo>
                    <a:pt x="12264" y="14717"/>
                  </a:lnTo>
                  <a:lnTo>
                    <a:pt x="12264" y="1"/>
                  </a:lnTo>
                  <a:lnTo>
                    <a:pt x="9204" y="1"/>
                  </a:lnTo>
                  <a:lnTo>
                    <a:pt x="9204" y="1835"/>
                  </a:lnTo>
                  <a:cubicBezTo>
                    <a:pt x="9204" y="3525"/>
                    <a:pt x="7823" y="4906"/>
                    <a:pt x="6132" y="4906"/>
                  </a:cubicBezTo>
                  <a:cubicBezTo>
                    <a:pt x="4441" y="4906"/>
                    <a:pt x="3060" y="3525"/>
                    <a:pt x="3060" y="1835"/>
                  </a:cubicBezTo>
                  <a:lnTo>
                    <a:pt x="30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6508994" y="1719567"/>
              <a:ext cx="286702" cy="57626"/>
            </a:xfrm>
            <a:custGeom>
              <a:avLst/>
              <a:gdLst/>
              <a:ahLst/>
              <a:cxnLst/>
              <a:rect l="l" t="t" r="r" b="b"/>
              <a:pathLst>
                <a:path w="12264" h="2465" extrusionOk="0">
                  <a:moveTo>
                    <a:pt x="0" y="0"/>
                  </a:moveTo>
                  <a:lnTo>
                    <a:pt x="0" y="2465"/>
                  </a:lnTo>
                  <a:lnTo>
                    <a:pt x="12264" y="2465"/>
                  </a:lnTo>
                  <a:lnTo>
                    <a:pt x="12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6824345" y="1346872"/>
              <a:ext cx="72657" cy="172035"/>
            </a:xfrm>
            <a:custGeom>
              <a:avLst/>
              <a:gdLst/>
              <a:ahLst/>
              <a:cxnLst/>
              <a:rect l="l" t="t" r="r" b="b"/>
              <a:pathLst>
                <a:path w="3108" h="7359" extrusionOk="0">
                  <a:moveTo>
                    <a:pt x="0" y="1"/>
                  </a:moveTo>
                  <a:lnTo>
                    <a:pt x="0" y="7359"/>
                  </a:lnTo>
                  <a:lnTo>
                    <a:pt x="3108" y="7359"/>
                  </a:lnTo>
                  <a:lnTo>
                    <a:pt x="3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6407680" y="1346872"/>
              <a:ext cx="72681" cy="172035"/>
            </a:xfrm>
            <a:custGeom>
              <a:avLst/>
              <a:gdLst/>
              <a:ahLst/>
              <a:cxnLst/>
              <a:rect l="l" t="t" r="r" b="b"/>
              <a:pathLst>
                <a:path w="3109" h="7359" extrusionOk="0">
                  <a:moveTo>
                    <a:pt x="1" y="1"/>
                  </a:moveTo>
                  <a:lnTo>
                    <a:pt x="1" y="7359"/>
                  </a:lnTo>
                  <a:lnTo>
                    <a:pt x="3108" y="7359"/>
                  </a:lnTo>
                  <a:lnTo>
                    <a:pt x="3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79"/>
          <p:cNvGrpSpPr/>
          <p:nvPr/>
        </p:nvGrpSpPr>
        <p:grpSpPr>
          <a:xfrm>
            <a:off x="6952278" y="1401350"/>
            <a:ext cx="429235" cy="429242"/>
            <a:chOff x="5791752" y="1315150"/>
            <a:chExt cx="489603" cy="489611"/>
          </a:xfrm>
        </p:grpSpPr>
        <p:sp>
          <p:nvSpPr>
            <p:cNvPr id="2362" name="Google Shape;2362;p79"/>
            <p:cNvSpPr/>
            <p:nvPr/>
          </p:nvSpPr>
          <p:spPr>
            <a:xfrm>
              <a:off x="5877754" y="1315150"/>
              <a:ext cx="259140" cy="58467"/>
            </a:xfrm>
            <a:custGeom>
              <a:avLst/>
              <a:gdLst/>
              <a:ahLst/>
              <a:cxnLst/>
              <a:rect l="l" t="t" r="r" b="b"/>
              <a:pathLst>
                <a:path w="11085" h="2501" extrusionOk="0">
                  <a:moveTo>
                    <a:pt x="0" y="1"/>
                  </a:moveTo>
                  <a:lnTo>
                    <a:pt x="0" y="2501"/>
                  </a:lnTo>
                  <a:lnTo>
                    <a:pt x="11085" y="2501"/>
                  </a:lnTo>
                  <a:lnTo>
                    <a:pt x="11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5820411" y="1546439"/>
              <a:ext cx="28684" cy="43178"/>
            </a:xfrm>
            <a:custGeom>
              <a:avLst/>
              <a:gdLst/>
              <a:ahLst/>
              <a:cxnLst/>
              <a:rect l="l" t="t" r="r" b="b"/>
              <a:pathLst>
                <a:path w="1227" h="1847" extrusionOk="0">
                  <a:moveTo>
                    <a:pt x="0" y="1"/>
                  </a:moveTo>
                  <a:lnTo>
                    <a:pt x="0" y="1846"/>
                  </a:lnTo>
                  <a:lnTo>
                    <a:pt x="1227" y="1846"/>
                  </a:lnTo>
                  <a:lnTo>
                    <a:pt x="1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5791752" y="1618252"/>
              <a:ext cx="57345" cy="43155"/>
            </a:xfrm>
            <a:custGeom>
              <a:avLst/>
              <a:gdLst/>
              <a:ahLst/>
              <a:cxnLst/>
              <a:rect l="l" t="t" r="r" b="b"/>
              <a:pathLst>
                <a:path w="2453" h="1846" extrusionOk="0">
                  <a:moveTo>
                    <a:pt x="0" y="1"/>
                  </a:moveTo>
                  <a:lnTo>
                    <a:pt x="0" y="1846"/>
                  </a:lnTo>
                  <a:lnTo>
                    <a:pt x="2453" y="1846"/>
                  </a:lnTo>
                  <a:lnTo>
                    <a:pt x="2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5820411" y="1690065"/>
              <a:ext cx="28684" cy="42874"/>
            </a:xfrm>
            <a:custGeom>
              <a:avLst/>
              <a:gdLst/>
              <a:ahLst/>
              <a:cxnLst/>
              <a:rect l="l" t="t" r="r" b="b"/>
              <a:pathLst>
                <a:path w="1227" h="1834" extrusionOk="0">
                  <a:moveTo>
                    <a:pt x="0" y="0"/>
                  </a:moveTo>
                  <a:lnTo>
                    <a:pt x="0" y="1834"/>
                  </a:lnTo>
                  <a:lnTo>
                    <a:pt x="1227" y="1834"/>
                  </a:lnTo>
                  <a:lnTo>
                    <a:pt x="1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6222864" y="1575122"/>
              <a:ext cx="58491" cy="200976"/>
            </a:xfrm>
            <a:custGeom>
              <a:avLst/>
              <a:gdLst/>
              <a:ahLst/>
              <a:cxnLst/>
              <a:rect l="l" t="t" r="r" b="b"/>
              <a:pathLst>
                <a:path w="2502" h="8597" extrusionOk="0">
                  <a:moveTo>
                    <a:pt x="1" y="0"/>
                  </a:moveTo>
                  <a:lnTo>
                    <a:pt x="1" y="8596"/>
                  </a:lnTo>
                  <a:lnTo>
                    <a:pt x="2501" y="85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5877754" y="1402275"/>
              <a:ext cx="259140" cy="230479"/>
            </a:xfrm>
            <a:custGeom>
              <a:avLst/>
              <a:gdLst/>
              <a:ahLst/>
              <a:cxnLst/>
              <a:rect l="l" t="t" r="r" b="b"/>
              <a:pathLst>
                <a:path w="11085" h="9859" extrusionOk="0">
                  <a:moveTo>
                    <a:pt x="0" y="0"/>
                  </a:moveTo>
                  <a:lnTo>
                    <a:pt x="0" y="9859"/>
                  </a:lnTo>
                  <a:lnTo>
                    <a:pt x="6179" y="9859"/>
                  </a:lnTo>
                  <a:lnTo>
                    <a:pt x="6179" y="3715"/>
                  </a:lnTo>
                  <a:lnTo>
                    <a:pt x="11085" y="3715"/>
                  </a:lnTo>
                  <a:lnTo>
                    <a:pt x="110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5877754" y="1661382"/>
              <a:ext cx="230479" cy="71559"/>
            </a:xfrm>
            <a:custGeom>
              <a:avLst/>
              <a:gdLst/>
              <a:ahLst/>
              <a:cxnLst/>
              <a:rect l="l" t="t" r="r" b="b"/>
              <a:pathLst>
                <a:path w="9859" h="3061" extrusionOk="0">
                  <a:moveTo>
                    <a:pt x="0" y="1"/>
                  </a:moveTo>
                  <a:lnTo>
                    <a:pt x="0" y="3061"/>
                  </a:lnTo>
                  <a:lnTo>
                    <a:pt x="9858" y="3061"/>
                  </a:lnTo>
                  <a:lnTo>
                    <a:pt x="9858" y="584"/>
                  </a:lnTo>
                  <a:cubicBezTo>
                    <a:pt x="9346" y="977"/>
                    <a:pt x="8715" y="1227"/>
                    <a:pt x="8013" y="1227"/>
                  </a:cubicBezTo>
                  <a:lnTo>
                    <a:pt x="6179" y="1227"/>
                  </a:lnTo>
                  <a:lnTo>
                    <a:pt x="6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5849071" y="1517779"/>
              <a:ext cx="345169" cy="286982"/>
            </a:xfrm>
            <a:custGeom>
              <a:avLst/>
              <a:gdLst/>
              <a:ahLst/>
              <a:cxnLst/>
              <a:rect l="l" t="t" r="r" b="b"/>
              <a:pathLst>
                <a:path w="14765" h="12276" extrusionOk="0">
                  <a:moveTo>
                    <a:pt x="8633" y="0"/>
                  </a:moveTo>
                  <a:lnTo>
                    <a:pt x="8633" y="6144"/>
                  </a:lnTo>
                  <a:lnTo>
                    <a:pt x="9240" y="6144"/>
                  </a:lnTo>
                  <a:cubicBezTo>
                    <a:pt x="10264" y="6144"/>
                    <a:pt x="11085" y="5311"/>
                    <a:pt x="11085" y="4299"/>
                  </a:cubicBezTo>
                  <a:lnTo>
                    <a:pt x="12312" y="4299"/>
                  </a:lnTo>
                  <a:lnTo>
                    <a:pt x="12312" y="4906"/>
                  </a:lnTo>
                  <a:cubicBezTo>
                    <a:pt x="12312" y="5584"/>
                    <a:pt x="12859" y="6132"/>
                    <a:pt x="13538" y="6132"/>
                  </a:cubicBezTo>
                  <a:lnTo>
                    <a:pt x="14145" y="6132"/>
                  </a:lnTo>
                  <a:lnTo>
                    <a:pt x="14145" y="7358"/>
                  </a:lnTo>
                  <a:lnTo>
                    <a:pt x="13538" y="7358"/>
                  </a:lnTo>
                  <a:cubicBezTo>
                    <a:pt x="13086" y="7358"/>
                    <a:pt x="12669" y="7239"/>
                    <a:pt x="12312" y="7025"/>
                  </a:cubicBezTo>
                  <a:lnTo>
                    <a:pt x="12312" y="10430"/>
                  </a:lnTo>
                  <a:lnTo>
                    <a:pt x="1" y="10430"/>
                  </a:lnTo>
                  <a:lnTo>
                    <a:pt x="1" y="12276"/>
                  </a:lnTo>
                  <a:lnTo>
                    <a:pt x="12312" y="12276"/>
                  </a:lnTo>
                  <a:lnTo>
                    <a:pt x="14764" y="11049"/>
                  </a:lnTo>
                  <a:lnTo>
                    <a:pt x="14764" y="2453"/>
                  </a:lnTo>
                  <a:lnTo>
                    <a:pt x="12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79"/>
          <p:cNvGrpSpPr/>
          <p:nvPr/>
        </p:nvGrpSpPr>
        <p:grpSpPr>
          <a:xfrm>
            <a:off x="6210672" y="1418056"/>
            <a:ext cx="429001" cy="395820"/>
            <a:chOff x="5056575" y="1112175"/>
            <a:chExt cx="523300" cy="482825"/>
          </a:xfrm>
        </p:grpSpPr>
        <p:sp>
          <p:nvSpPr>
            <p:cNvPr id="2371" name="Google Shape;2371;p79"/>
            <p:cNvSpPr/>
            <p:nvPr/>
          </p:nvSpPr>
          <p:spPr>
            <a:xfrm>
              <a:off x="5056575" y="1112175"/>
              <a:ext cx="341425" cy="328325"/>
            </a:xfrm>
            <a:custGeom>
              <a:avLst/>
              <a:gdLst/>
              <a:ahLst/>
              <a:cxnLst/>
              <a:rect l="l" t="t" r="r" b="b"/>
              <a:pathLst>
                <a:path w="13657" h="13133" extrusionOk="0">
                  <a:moveTo>
                    <a:pt x="11073" y="2453"/>
                  </a:moveTo>
                  <a:lnTo>
                    <a:pt x="11073" y="3679"/>
                  </a:lnTo>
                  <a:lnTo>
                    <a:pt x="2489" y="3679"/>
                  </a:lnTo>
                  <a:lnTo>
                    <a:pt x="2489" y="2453"/>
                  </a:lnTo>
                  <a:close/>
                  <a:moveTo>
                    <a:pt x="9847" y="4906"/>
                  </a:moveTo>
                  <a:lnTo>
                    <a:pt x="9847" y="6132"/>
                  </a:lnTo>
                  <a:lnTo>
                    <a:pt x="3715" y="6132"/>
                  </a:lnTo>
                  <a:lnTo>
                    <a:pt x="3715" y="4906"/>
                  </a:lnTo>
                  <a:close/>
                  <a:moveTo>
                    <a:pt x="119" y="0"/>
                  </a:moveTo>
                  <a:lnTo>
                    <a:pt x="0" y="9811"/>
                  </a:lnTo>
                  <a:lnTo>
                    <a:pt x="2489" y="9811"/>
                  </a:lnTo>
                  <a:lnTo>
                    <a:pt x="2489" y="13133"/>
                  </a:lnTo>
                  <a:lnTo>
                    <a:pt x="5811" y="9811"/>
                  </a:lnTo>
                  <a:lnTo>
                    <a:pt x="13538" y="9811"/>
                  </a:lnTo>
                  <a:lnTo>
                    <a:pt x="13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5241425" y="1265475"/>
              <a:ext cx="338450" cy="329525"/>
            </a:xfrm>
            <a:custGeom>
              <a:avLst/>
              <a:gdLst/>
              <a:ahLst/>
              <a:cxnLst/>
              <a:rect l="l" t="t" r="r" b="b"/>
              <a:pathLst>
                <a:path w="13538" h="13181" extrusionOk="0">
                  <a:moveTo>
                    <a:pt x="7370" y="0"/>
                  </a:moveTo>
                  <a:lnTo>
                    <a:pt x="7370" y="4905"/>
                  </a:lnTo>
                  <a:lnTo>
                    <a:pt x="0" y="4905"/>
                  </a:lnTo>
                  <a:lnTo>
                    <a:pt x="0" y="9823"/>
                  </a:lnTo>
                  <a:lnTo>
                    <a:pt x="7727" y="9823"/>
                  </a:lnTo>
                  <a:lnTo>
                    <a:pt x="11049" y="13180"/>
                  </a:lnTo>
                  <a:lnTo>
                    <a:pt x="11049" y="9823"/>
                  </a:lnTo>
                  <a:lnTo>
                    <a:pt x="13538" y="9823"/>
                  </a:lnTo>
                  <a:lnTo>
                    <a:pt x="13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79"/>
          <p:cNvGrpSpPr/>
          <p:nvPr/>
        </p:nvGrpSpPr>
        <p:grpSpPr>
          <a:xfrm>
            <a:off x="5546313" y="1401343"/>
            <a:ext cx="351899" cy="429247"/>
            <a:chOff x="4491625" y="1092225"/>
            <a:chExt cx="429250" cy="523600"/>
          </a:xfrm>
        </p:grpSpPr>
        <p:sp>
          <p:nvSpPr>
            <p:cNvPr id="2374" name="Google Shape;2374;p79"/>
            <p:cNvSpPr/>
            <p:nvPr/>
          </p:nvSpPr>
          <p:spPr>
            <a:xfrm>
              <a:off x="4598475" y="1523825"/>
              <a:ext cx="322400" cy="92000"/>
            </a:xfrm>
            <a:custGeom>
              <a:avLst/>
              <a:gdLst/>
              <a:ahLst/>
              <a:cxnLst/>
              <a:rect l="l" t="t" r="r" b="b"/>
              <a:pathLst>
                <a:path w="12896" h="3680" extrusionOk="0">
                  <a:moveTo>
                    <a:pt x="632" y="1"/>
                  </a:moveTo>
                  <a:lnTo>
                    <a:pt x="632" y="1834"/>
                  </a:lnTo>
                  <a:cubicBezTo>
                    <a:pt x="632" y="2537"/>
                    <a:pt x="394" y="3168"/>
                    <a:pt x="1" y="3680"/>
                  </a:cubicBezTo>
                  <a:lnTo>
                    <a:pt x="9835" y="3680"/>
                  </a:lnTo>
                  <a:cubicBezTo>
                    <a:pt x="11526" y="3680"/>
                    <a:pt x="12895" y="2310"/>
                    <a:pt x="12895" y="608"/>
                  </a:cubicBezTo>
                  <a:lnTo>
                    <a:pt x="128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4610100" y="1277675"/>
              <a:ext cx="69675" cy="61025"/>
            </a:xfrm>
            <a:custGeom>
              <a:avLst/>
              <a:gdLst/>
              <a:ahLst/>
              <a:cxnLst/>
              <a:rect l="l" t="t" r="r" b="b"/>
              <a:pathLst>
                <a:path w="2787" h="2441" extrusionOk="0">
                  <a:moveTo>
                    <a:pt x="1393" y="0"/>
                  </a:moveTo>
                  <a:lnTo>
                    <a:pt x="0" y="2441"/>
                  </a:lnTo>
                  <a:lnTo>
                    <a:pt x="2786" y="2441"/>
                  </a:lnTo>
                  <a:lnTo>
                    <a:pt x="1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4693125" y="1277675"/>
              <a:ext cx="48250" cy="61025"/>
            </a:xfrm>
            <a:custGeom>
              <a:avLst/>
              <a:gdLst/>
              <a:ahLst/>
              <a:cxnLst/>
              <a:rect l="l" t="t" r="r" b="b"/>
              <a:pathLst>
                <a:path w="1930" h="2441" extrusionOk="0">
                  <a:moveTo>
                    <a:pt x="525" y="0"/>
                  </a:moveTo>
                  <a:lnTo>
                    <a:pt x="1" y="905"/>
                  </a:lnTo>
                  <a:lnTo>
                    <a:pt x="882" y="2441"/>
                  </a:lnTo>
                  <a:lnTo>
                    <a:pt x="1930" y="2441"/>
                  </a:ln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4491625" y="1092225"/>
              <a:ext cx="367925" cy="523600"/>
            </a:xfrm>
            <a:custGeom>
              <a:avLst/>
              <a:gdLst/>
              <a:ahLst/>
              <a:cxnLst/>
              <a:rect l="l" t="t" r="r" b="b"/>
              <a:pathLst>
                <a:path w="14717" h="20944" extrusionOk="0">
                  <a:moveTo>
                    <a:pt x="8585" y="4942"/>
                  </a:moveTo>
                  <a:lnTo>
                    <a:pt x="12097" y="11085"/>
                  </a:lnTo>
                  <a:lnTo>
                    <a:pt x="2620" y="11085"/>
                  </a:lnTo>
                  <a:lnTo>
                    <a:pt x="6132" y="4942"/>
                  </a:lnTo>
                  <a:lnTo>
                    <a:pt x="7358" y="7085"/>
                  </a:lnTo>
                  <a:lnTo>
                    <a:pt x="8585" y="4942"/>
                  </a:lnTo>
                  <a:close/>
                  <a:moveTo>
                    <a:pt x="11037" y="12312"/>
                  </a:moveTo>
                  <a:lnTo>
                    <a:pt x="11037" y="13538"/>
                  </a:lnTo>
                  <a:lnTo>
                    <a:pt x="3679" y="13538"/>
                  </a:lnTo>
                  <a:lnTo>
                    <a:pt x="3679" y="12312"/>
                  </a:lnTo>
                  <a:close/>
                  <a:moveTo>
                    <a:pt x="3060" y="1"/>
                  </a:moveTo>
                  <a:lnTo>
                    <a:pt x="3060" y="2501"/>
                  </a:lnTo>
                  <a:lnTo>
                    <a:pt x="0" y="2501"/>
                  </a:lnTo>
                  <a:lnTo>
                    <a:pt x="0" y="19098"/>
                  </a:lnTo>
                  <a:cubicBezTo>
                    <a:pt x="0" y="20122"/>
                    <a:pt x="822" y="20944"/>
                    <a:pt x="1834" y="20944"/>
                  </a:cubicBezTo>
                  <a:cubicBezTo>
                    <a:pt x="2858" y="20944"/>
                    <a:pt x="3679" y="20122"/>
                    <a:pt x="3679" y="19098"/>
                  </a:cubicBezTo>
                  <a:lnTo>
                    <a:pt x="3679" y="16026"/>
                  </a:lnTo>
                  <a:lnTo>
                    <a:pt x="14716" y="16026"/>
                  </a:lnTo>
                  <a:lnTo>
                    <a:pt x="14716" y="2501"/>
                  </a:lnTo>
                  <a:lnTo>
                    <a:pt x="11657" y="2501"/>
                  </a:lnTo>
                  <a:lnTo>
                    <a:pt x="11657" y="1"/>
                  </a:lnTo>
                  <a:lnTo>
                    <a:pt x="9204" y="1"/>
                  </a:lnTo>
                  <a:lnTo>
                    <a:pt x="9204" y="2501"/>
                  </a:lnTo>
                  <a:lnTo>
                    <a:pt x="5525" y="2501"/>
                  </a:lnTo>
                  <a:lnTo>
                    <a:pt x="5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79"/>
          <p:cNvGrpSpPr/>
          <p:nvPr/>
        </p:nvGrpSpPr>
        <p:grpSpPr>
          <a:xfrm>
            <a:off x="4726094" y="1401347"/>
            <a:ext cx="429269" cy="429248"/>
            <a:chOff x="4031302" y="1315150"/>
            <a:chExt cx="489642" cy="489618"/>
          </a:xfrm>
        </p:grpSpPr>
        <p:sp>
          <p:nvSpPr>
            <p:cNvPr id="2379" name="Google Shape;2379;p79"/>
            <p:cNvSpPr/>
            <p:nvPr/>
          </p:nvSpPr>
          <p:spPr>
            <a:xfrm>
              <a:off x="4147087" y="1718725"/>
              <a:ext cx="258064" cy="86029"/>
            </a:xfrm>
            <a:custGeom>
              <a:avLst/>
              <a:gdLst/>
              <a:ahLst/>
              <a:cxnLst/>
              <a:rect l="l" t="t" r="r" b="b"/>
              <a:pathLst>
                <a:path w="11039" h="3680" extrusionOk="0">
                  <a:moveTo>
                    <a:pt x="1" y="1"/>
                  </a:moveTo>
                  <a:lnTo>
                    <a:pt x="1" y="1227"/>
                  </a:lnTo>
                  <a:lnTo>
                    <a:pt x="1227" y="1227"/>
                  </a:lnTo>
                  <a:lnTo>
                    <a:pt x="1227" y="3680"/>
                  </a:lnTo>
                  <a:lnTo>
                    <a:pt x="2454" y="3680"/>
                  </a:lnTo>
                  <a:lnTo>
                    <a:pt x="2454" y="1227"/>
                  </a:lnTo>
                  <a:lnTo>
                    <a:pt x="8585" y="1227"/>
                  </a:lnTo>
                  <a:lnTo>
                    <a:pt x="8585" y="3680"/>
                  </a:lnTo>
                  <a:lnTo>
                    <a:pt x="9812" y="3680"/>
                  </a:lnTo>
                  <a:lnTo>
                    <a:pt x="9812" y="1227"/>
                  </a:lnTo>
                  <a:lnTo>
                    <a:pt x="11038" y="1227"/>
                  </a:lnTo>
                  <a:lnTo>
                    <a:pt x="11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4292653" y="1545878"/>
              <a:ext cx="44838" cy="57088"/>
            </a:xfrm>
            <a:custGeom>
              <a:avLst/>
              <a:gdLst/>
              <a:ahLst/>
              <a:cxnLst/>
              <a:rect l="l" t="t" r="r" b="b"/>
              <a:pathLst>
                <a:path w="1918" h="2442" extrusionOk="0">
                  <a:moveTo>
                    <a:pt x="513" y="1"/>
                  </a:moveTo>
                  <a:lnTo>
                    <a:pt x="1" y="906"/>
                  </a:lnTo>
                  <a:lnTo>
                    <a:pt x="870" y="2442"/>
                  </a:lnTo>
                  <a:lnTo>
                    <a:pt x="1918" y="2442"/>
                  </a:lnTo>
                  <a:lnTo>
                    <a:pt x="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4214739" y="1545878"/>
              <a:ext cx="65434" cy="57088"/>
            </a:xfrm>
            <a:custGeom>
              <a:avLst/>
              <a:gdLst/>
              <a:ahLst/>
              <a:cxnLst/>
              <a:rect l="l" t="t" r="r" b="b"/>
              <a:pathLst>
                <a:path w="2799" h="2442" extrusionOk="0">
                  <a:moveTo>
                    <a:pt x="1393" y="1"/>
                  </a:moveTo>
                  <a:lnTo>
                    <a:pt x="0" y="2442"/>
                  </a:lnTo>
                  <a:lnTo>
                    <a:pt x="2798" y="2442"/>
                  </a:lnTo>
                  <a:lnTo>
                    <a:pt x="1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4117328" y="1429836"/>
              <a:ext cx="317607" cy="260262"/>
            </a:xfrm>
            <a:custGeom>
              <a:avLst/>
              <a:gdLst/>
              <a:ahLst/>
              <a:cxnLst/>
              <a:rect l="l" t="t" r="r" b="b"/>
              <a:pathLst>
                <a:path w="13586" h="11133" extrusionOk="0">
                  <a:moveTo>
                    <a:pt x="8013" y="2488"/>
                  </a:moveTo>
                  <a:lnTo>
                    <a:pt x="11525" y="8632"/>
                  </a:lnTo>
                  <a:lnTo>
                    <a:pt x="2048" y="8632"/>
                  </a:lnTo>
                  <a:lnTo>
                    <a:pt x="5560" y="2488"/>
                  </a:lnTo>
                  <a:lnTo>
                    <a:pt x="6787" y="4632"/>
                  </a:lnTo>
                  <a:lnTo>
                    <a:pt x="8013" y="2488"/>
                  </a:lnTo>
                  <a:close/>
                  <a:moveTo>
                    <a:pt x="0" y="0"/>
                  </a:moveTo>
                  <a:lnTo>
                    <a:pt x="0" y="11132"/>
                  </a:lnTo>
                  <a:lnTo>
                    <a:pt x="13585" y="11132"/>
                  </a:lnTo>
                  <a:lnTo>
                    <a:pt x="13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4031302" y="1315150"/>
              <a:ext cx="489642" cy="489618"/>
            </a:xfrm>
            <a:custGeom>
              <a:avLst/>
              <a:gdLst/>
              <a:ahLst/>
              <a:cxnLst/>
              <a:rect l="l" t="t" r="r" b="b"/>
              <a:pathLst>
                <a:path w="20945" h="20944" extrusionOk="0">
                  <a:moveTo>
                    <a:pt x="1846" y="1"/>
                  </a:moveTo>
                  <a:cubicBezTo>
                    <a:pt x="823" y="1"/>
                    <a:pt x="1" y="822"/>
                    <a:pt x="1" y="1846"/>
                  </a:cubicBezTo>
                  <a:lnTo>
                    <a:pt x="1" y="2453"/>
                  </a:lnTo>
                  <a:lnTo>
                    <a:pt x="620" y="2453"/>
                  </a:lnTo>
                  <a:lnTo>
                    <a:pt x="620" y="4906"/>
                  </a:lnTo>
                  <a:lnTo>
                    <a:pt x="1" y="4906"/>
                  </a:lnTo>
                  <a:lnTo>
                    <a:pt x="1" y="17265"/>
                  </a:lnTo>
                  <a:lnTo>
                    <a:pt x="620" y="17265"/>
                  </a:lnTo>
                  <a:lnTo>
                    <a:pt x="620" y="19717"/>
                  </a:lnTo>
                  <a:lnTo>
                    <a:pt x="1" y="19717"/>
                  </a:lnTo>
                  <a:lnTo>
                    <a:pt x="1" y="20944"/>
                  </a:lnTo>
                  <a:lnTo>
                    <a:pt x="2454" y="20944"/>
                  </a:lnTo>
                  <a:lnTo>
                    <a:pt x="2454" y="19717"/>
                  </a:lnTo>
                  <a:lnTo>
                    <a:pt x="1846" y="19717"/>
                  </a:lnTo>
                  <a:lnTo>
                    <a:pt x="1846" y="17265"/>
                  </a:lnTo>
                  <a:lnTo>
                    <a:pt x="2454" y="17265"/>
                  </a:lnTo>
                  <a:lnTo>
                    <a:pt x="2454" y="4906"/>
                  </a:lnTo>
                  <a:lnTo>
                    <a:pt x="1846" y="4906"/>
                  </a:lnTo>
                  <a:lnTo>
                    <a:pt x="1846" y="2453"/>
                  </a:lnTo>
                  <a:lnTo>
                    <a:pt x="19099" y="2453"/>
                  </a:lnTo>
                  <a:lnTo>
                    <a:pt x="19099" y="4906"/>
                  </a:lnTo>
                  <a:lnTo>
                    <a:pt x="18491" y="4906"/>
                  </a:lnTo>
                  <a:lnTo>
                    <a:pt x="18491" y="17265"/>
                  </a:lnTo>
                  <a:lnTo>
                    <a:pt x="19099" y="17265"/>
                  </a:lnTo>
                  <a:lnTo>
                    <a:pt x="19099" y="19717"/>
                  </a:lnTo>
                  <a:lnTo>
                    <a:pt x="18491" y="19717"/>
                  </a:lnTo>
                  <a:lnTo>
                    <a:pt x="18491" y="20944"/>
                  </a:lnTo>
                  <a:lnTo>
                    <a:pt x="20944" y="20944"/>
                  </a:lnTo>
                  <a:lnTo>
                    <a:pt x="20944" y="19717"/>
                  </a:lnTo>
                  <a:lnTo>
                    <a:pt x="20325" y="19717"/>
                  </a:lnTo>
                  <a:lnTo>
                    <a:pt x="20325" y="17265"/>
                  </a:lnTo>
                  <a:lnTo>
                    <a:pt x="20944" y="17265"/>
                  </a:lnTo>
                  <a:lnTo>
                    <a:pt x="20944" y="4906"/>
                  </a:lnTo>
                  <a:lnTo>
                    <a:pt x="20325" y="4906"/>
                  </a:lnTo>
                  <a:lnTo>
                    <a:pt x="20325" y="2453"/>
                  </a:lnTo>
                  <a:lnTo>
                    <a:pt x="20944" y="2453"/>
                  </a:lnTo>
                  <a:lnTo>
                    <a:pt x="20944" y="1846"/>
                  </a:lnTo>
                  <a:cubicBezTo>
                    <a:pt x="20944" y="822"/>
                    <a:pt x="20123" y="1"/>
                    <a:pt x="19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79"/>
          <p:cNvGrpSpPr/>
          <p:nvPr/>
        </p:nvGrpSpPr>
        <p:grpSpPr>
          <a:xfrm>
            <a:off x="3944761" y="1401343"/>
            <a:ext cx="429001" cy="429247"/>
            <a:chOff x="3173900" y="1092225"/>
            <a:chExt cx="523300" cy="523600"/>
          </a:xfrm>
        </p:grpSpPr>
        <p:sp>
          <p:nvSpPr>
            <p:cNvPr id="2385" name="Google Shape;2385;p79"/>
            <p:cNvSpPr/>
            <p:nvPr/>
          </p:nvSpPr>
          <p:spPr>
            <a:xfrm>
              <a:off x="3173900" y="1092225"/>
              <a:ext cx="523300" cy="122650"/>
            </a:xfrm>
            <a:custGeom>
              <a:avLst/>
              <a:gdLst/>
              <a:ahLst/>
              <a:cxnLst/>
              <a:rect l="l" t="t" r="r" b="b"/>
              <a:pathLst>
                <a:path w="20932" h="4906" extrusionOk="0">
                  <a:moveTo>
                    <a:pt x="3679" y="1846"/>
                  </a:moveTo>
                  <a:lnTo>
                    <a:pt x="3679" y="3072"/>
                  </a:lnTo>
                  <a:lnTo>
                    <a:pt x="2453" y="3072"/>
                  </a:lnTo>
                  <a:lnTo>
                    <a:pt x="2453" y="1846"/>
                  </a:lnTo>
                  <a:close/>
                  <a:moveTo>
                    <a:pt x="6132" y="1846"/>
                  </a:moveTo>
                  <a:lnTo>
                    <a:pt x="6132" y="3072"/>
                  </a:lnTo>
                  <a:lnTo>
                    <a:pt x="4906" y="3072"/>
                  </a:lnTo>
                  <a:lnTo>
                    <a:pt x="4906" y="1846"/>
                  </a:lnTo>
                  <a:close/>
                  <a:moveTo>
                    <a:pt x="8585" y="1846"/>
                  </a:moveTo>
                  <a:lnTo>
                    <a:pt x="8585" y="3072"/>
                  </a:lnTo>
                  <a:lnTo>
                    <a:pt x="7358" y="3072"/>
                  </a:lnTo>
                  <a:lnTo>
                    <a:pt x="7358" y="1846"/>
                  </a:lnTo>
                  <a:close/>
                  <a:moveTo>
                    <a:pt x="0" y="1"/>
                  </a:moveTo>
                  <a:lnTo>
                    <a:pt x="0" y="4906"/>
                  </a:lnTo>
                  <a:lnTo>
                    <a:pt x="20932" y="4906"/>
                  </a:lnTo>
                  <a:lnTo>
                    <a:pt x="209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296525" y="1323200"/>
              <a:ext cx="278050" cy="92300"/>
            </a:xfrm>
            <a:custGeom>
              <a:avLst/>
              <a:gdLst/>
              <a:ahLst/>
              <a:cxnLst/>
              <a:rect l="l" t="t" r="r" b="b"/>
              <a:pathLst>
                <a:path w="11122" h="3692" extrusionOk="0">
                  <a:moveTo>
                    <a:pt x="1" y="1"/>
                  </a:moveTo>
                  <a:lnTo>
                    <a:pt x="1" y="3692"/>
                  </a:lnTo>
                  <a:lnTo>
                    <a:pt x="11121" y="3692"/>
                  </a:lnTo>
                  <a:lnTo>
                    <a:pt x="11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173900" y="1245525"/>
              <a:ext cx="523300" cy="370300"/>
            </a:xfrm>
            <a:custGeom>
              <a:avLst/>
              <a:gdLst/>
              <a:ahLst/>
              <a:cxnLst/>
              <a:rect l="l" t="t" r="r" b="b"/>
              <a:pathLst>
                <a:path w="20932" h="14812" extrusionOk="0">
                  <a:moveTo>
                    <a:pt x="17253" y="1882"/>
                  </a:moveTo>
                  <a:lnTo>
                    <a:pt x="17253" y="8013"/>
                  </a:lnTo>
                  <a:lnTo>
                    <a:pt x="3679" y="8013"/>
                  </a:lnTo>
                  <a:lnTo>
                    <a:pt x="3679" y="1882"/>
                  </a:lnTo>
                  <a:close/>
                  <a:moveTo>
                    <a:pt x="17253" y="9251"/>
                  </a:moveTo>
                  <a:lnTo>
                    <a:pt x="17253" y="10478"/>
                  </a:lnTo>
                  <a:lnTo>
                    <a:pt x="3679" y="10478"/>
                  </a:lnTo>
                  <a:lnTo>
                    <a:pt x="3679" y="9251"/>
                  </a:lnTo>
                  <a:close/>
                  <a:moveTo>
                    <a:pt x="14800" y="11704"/>
                  </a:moveTo>
                  <a:lnTo>
                    <a:pt x="14800" y="12931"/>
                  </a:lnTo>
                  <a:lnTo>
                    <a:pt x="6132" y="12931"/>
                  </a:lnTo>
                  <a:lnTo>
                    <a:pt x="6132" y="11704"/>
                  </a:lnTo>
                  <a:close/>
                  <a:moveTo>
                    <a:pt x="0" y="0"/>
                  </a:moveTo>
                  <a:lnTo>
                    <a:pt x="0" y="14812"/>
                  </a:lnTo>
                  <a:lnTo>
                    <a:pt x="20932" y="14812"/>
                  </a:lnTo>
                  <a:lnTo>
                    <a:pt x="209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79"/>
          <p:cNvGrpSpPr/>
          <p:nvPr/>
        </p:nvGrpSpPr>
        <p:grpSpPr>
          <a:xfrm>
            <a:off x="3241557" y="1401343"/>
            <a:ext cx="429247" cy="429247"/>
            <a:chOff x="2515175" y="1092225"/>
            <a:chExt cx="523600" cy="523600"/>
          </a:xfrm>
        </p:grpSpPr>
        <p:sp>
          <p:nvSpPr>
            <p:cNvPr id="2389" name="Google Shape;2389;p79"/>
            <p:cNvSpPr/>
            <p:nvPr/>
          </p:nvSpPr>
          <p:spPr>
            <a:xfrm>
              <a:off x="2515175" y="1502700"/>
              <a:ext cx="113150" cy="113125"/>
            </a:xfrm>
            <a:custGeom>
              <a:avLst/>
              <a:gdLst/>
              <a:ahLst/>
              <a:cxnLst/>
              <a:rect l="l" t="t" r="r" b="b"/>
              <a:pathLst>
                <a:path w="4526" h="4525" extrusionOk="0">
                  <a:moveTo>
                    <a:pt x="1918" y="0"/>
                  </a:moveTo>
                  <a:lnTo>
                    <a:pt x="1" y="1917"/>
                  </a:lnTo>
                  <a:lnTo>
                    <a:pt x="2608" y="4525"/>
                  </a:lnTo>
                  <a:lnTo>
                    <a:pt x="4525" y="2596"/>
                  </a:lnTo>
                  <a:lnTo>
                    <a:pt x="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2773550" y="1245825"/>
              <a:ext cx="69975" cy="61325"/>
            </a:xfrm>
            <a:custGeom>
              <a:avLst/>
              <a:gdLst/>
              <a:ahLst/>
              <a:cxnLst/>
              <a:rect l="l" t="t" r="r" b="b"/>
              <a:pathLst>
                <a:path w="2799" h="2453" extrusionOk="0">
                  <a:moveTo>
                    <a:pt x="1405" y="0"/>
                  </a:moveTo>
                  <a:lnTo>
                    <a:pt x="0" y="2453"/>
                  </a:lnTo>
                  <a:lnTo>
                    <a:pt x="2798" y="2453"/>
                  </a:lnTo>
                  <a:lnTo>
                    <a:pt x="14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2856900" y="1245825"/>
              <a:ext cx="47950" cy="61325"/>
            </a:xfrm>
            <a:custGeom>
              <a:avLst/>
              <a:gdLst/>
              <a:ahLst/>
              <a:cxnLst/>
              <a:rect l="l" t="t" r="r" b="b"/>
              <a:pathLst>
                <a:path w="1918" h="2453" extrusionOk="0">
                  <a:moveTo>
                    <a:pt x="524" y="0"/>
                  </a:moveTo>
                  <a:lnTo>
                    <a:pt x="0" y="917"/>
                  </a:lnTo>
                  <a:lnTo>
                    <a:pt x="881" y="2453"/>
                  </a:lnTo>
                  <a:lnTo>
                    <a:pt x="1917" y="2453"/>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2585125" y="1092225"/>
              <a:ext cx="453650" cy="453650"/>
            </a:xfrm>
            <a:custGeom>
              <a:avLst/>
              <a:gdLst/>
              <a:ahLst/>
              <a:cxnLst/>
              <a:rect l="l" t="t" r="r" b="b"/>
              <a:pathLst>
                <a:path w="18146" h="18146" extrusionOk="0">
                  <a:moveTo>
                    <a:pt x="11395" y="3668"/>
                  </a:moveTo>
                  <a:lnTo>
                    <a:pt x="14907" y="9823"/>
                  </a:lnTo>
                  <a:lnTo>
                    <a:pt x="5430" y="9823"/>
                  </a:lnTo>
                  <a:lnTo>
                    <a:pt x="8942" y="3668"/>
                  </a:lnTo>
                  <a:lnTo>
                    <a:pt x="10169" y="5823"/>
                  </a:lnTo>
                  <a:lnTo>
                    <a:pt x="11395" y="3668"/>
                  </a:lnTo>
                  <a:close/>
                  <a:moveTo>
                    <a:pt x="13241" y="11050"/>
                  </a:moveTo>
                  <a:lnTo>
                    <a:pt x="13241" y="12276"/>
                  </a:lnTo>
                  <a:lnTo>
                    <a:pt x="7097" y="12276"/>
                  </a:lnTo>
                  <a:lnTo>
                    <a:pt x="7097" y="11050"/>
                  </a:lnTo>
                  <a:close/>
                  <a:moveTo>
                    <a:pt x="10169" y="1"/>
                  </a:moveTo>
                  <a:cubicBezTo>
                    <a:pt x="5763" y="1"/>
                    <a:pt x="2192" y="3584"/>
                    <a:pt x="2192" y="7978"/>
                  </a:cubicBezTo>
                  <a:cubicBezTo>
                    <a:pt x="2192" y="9954"/>
                    <a:pt x="2918" y="11764"/>
                    <a:pt x="4120" y="13157"/>
                  </a:cubicBezTo>
                  <a:lnTo>
                    <a:pt x="2799" y="14479"/>
                  </a:lnTo>
                  <a:lnTo>
                    <a:pt x="1930" y="13609"/>
                  </a:lnTo>
                  <a:lnTo>
                    <a:pt x="1" y="15550"/>
                  </a:lnTo>
                  <a:lnTo>
                    <a:pt x="2596" y="18146"/>
                  </a:lnTo>
                  <a:lnTo>
                    <a:pt x="4537" y="16217"/>
                  </a:lnTo>
                  <a:lnTo>
                    <a:pt x="3668" y="15348"/>
                  </a:lnTo>
                  <a:lnTo>
                    <a:pt x="4990" y="14026"/>
                  </a:lnTo>
                  <a:cubicBezTo>
                    <a:pt x="6383" y="15229"/>
                    <a:pt x="8192" y="15955"/>
                    <a:pt x="10169" y="15955"/>
                  </a:cubicBezTo>
                  <a:cubicBezTo>
                    <a:pt x="14562" y="15955"/>
                    <a:pt x="18146" y="12371"/>
                    <a:pt x="18146" y="7978"/>
                  </a:cubicBezTo>
                  <a:cubicBezTo>
                    <a:pt x="18146" y="3584"/>
                    <a:pt x="14562" y="1"/>
                    <a:pt x="10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79"/>
          <p:cNvGrpSpPr/>
          <p:nvPr/>
        </p:nvGrpSpPr>
        <p:grpSpPr>
          <a:xfrm>
            <a:off x="2550698" y="1401343"/>
            <a:ext cx="352145" cy="429247"/>
            <a:chOff x="1909450" y="1092225"/>
            <a:chExt cx="429550" cy="523600"/>
          </a:xfrm>
        </p:grpSpPr>
        <p:sp>
          <p:nvSpPr>
            <p:cNvPr id="2394" name="Google Shape;2394;p79"/>
            <p:cNvSpPr/>
            <p:nvPr/>
          </p:nvSpPr>
          <p:spPr>
            <a:xfrm>
              <a:off x="1909450" y="1153550"/>
              <a:ext cx="367925" cy="462275"/>
            </a:xfrm>
            <a:custGeom>
              <a:avLst/>
              <a:gdLst/>
              <a:ahLst/>
              <a:cxnLst/>
              <a:rect l="l" t="t" r="r" b="b"/>
              <a:pathLst>
                <a:path w="14717" h="18491" extrusionOk="0">
                  <a:moveTo>
                    <a:pt x="1" y="0"/>
                  </a:moveTo>
                  <a:lnTo>
                    <a:pt x="1" y="18491"/>
                  </a:lnTo>
                  <a:lnTo>
                    <a:pt x="14717" y="18491"/>
                  </a:lnTo>
                  <a:lnTo>
                    <a:pt x="14717" y="15955"/>
                  </a:lnTo>
                  <a:lnTo>
                    <a:pt x="2453" y="15955"/>
                  </a:lnTo>
                  <a:lnTo>
                    <a:pt x="2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2078225" y="1169025"/>
              <a:ext cx="183975" cy="30675"/>
            </a:xfrm>
            <a:custGeom>
              <a:avLst/>
              <a:gdLst/>
              <a:ahLst/>
              <a:cxnLst/>
              <a:rect l="l" t="t" r="r" b="b"/>
              <a:pathLst>
                <a:path w="7359" h="1227" extrusionOk="0">
                  <a:moveTo>
                    <a:pt x="0" y="0"/>
                  </a:moveTo>
                  <a:lnTo>
                    <a:pt x="0" y="1227"/>
                  </a:lnTo>
                  <a:lnTo>
                    <a:pt x="7359" y="1227"/>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2001425" y="1092225"/>
              <a:ext cx="337575" cy="429550"/>
            </a:xfrm>
            <a:custGeom>
              <a:avLst/>
              <a:gdLst/>
              <a:ahLst/>
              <a:cxnLst/>
              <a:rect l="l" t="t" r="r" b="b"/>
              <a:pathLst>
                <a:path w="13503" h="17182" extrusionOk="0">
                  <a:moveTo>
                    <a:pt x="11657" y="1846"/>
                  </a:moveTo>
                  <a:lnTo>
                    <a:pt x="11657" y="5525"/>
                  </a:lnTo>
                  <a:lnTo>
                    <a:pt x="1846" y="5525"/>
                  </a:lnTo>
                  <a:lnTo>
                    <a:pt x="1846" y="1846"/>
                  </a:lnTo>
                  <a:close/>
                  <a:moveTo>
                    <a:pt x="11657" y="6751"/>
                  </a:moveTo>
                  <a:lnTo>
                    <a:pt x="11657" y="7978"/>
                  </a:lnTo>
                  <a:lnTo>
                    <a:pt x="1846" y="7978"/>
                  </a:lnTo>
                  <a:lnTo>
                    <a:pt x="1846" y="6751"/>
                  </a:lnTo>
                  <a:close/>
                  <a:moveTo>
                    <a:pt x="11657" y="9204"/>
                  </a:moveTo>
                  <a:lnTo>
                    <a:pt x="11657" y="10430"/>
                  </a:lnTo>
                  <a:lnTo>
                    <a:pt x="1846" y="10430"/>
                  </a:lnTo>
                  <a:lnTo>
                    <a:pt x="1846" y="9204"/>
                  </a:lnTo>
                  <a:close/>
                  <a:moveTo>
                    <a:pt x="5525" y="11657"/>
                  </a:moveTo>
                  <a:lnTo>
                    <a:pt x="5525" y="12883"/>
                  </a:lnTo>
                  <a:lnTo>
                    <a:pt x="1846" y="12883"/>
                  </a:lnTo>
                  <a:lnTo>
                    <a:pt x="1846" y="11657"/>
                  </a:lnTo>
                  <a:close/>
                  <a:moveTo>
                    <a:pt x="5525" y="14110"/>
                  </a:moveTo>
                  <a:lnTo>
                    <a:pt x="5525" y="15336"/>
                  </a:lnTo>
                  <a:lnTo>
                    <a:pt x="1846" y="15336"/>
                  </a:lnTo>
                  <a:lnTo>
                    <a:pt x="1846" y="14110"/>
                  </a:lnTo>
                  <a:close/>
                  <a:moveTo>
                    <a:pt x="11657" y="11657"/>
                  </a:moveTo>
                  <a:lnTo>
                    <a:pt x="11657" y="15336"/>
                  </a:lnTo>
                  <a:lnTo>
                    <a:pt x="6751" y="15336"/>
                  </a:lnTo>
                  <a:lnTo>
                    <a:pt x="6751" y="11657"/>
                  </a:lnTo>
                  <a:close/>
                  <a:moveTo>
                    <a:pt x="1" y="1"/>
                  </a:moveTo>
                  <a:lnTo>
                    <a:pt x="1" y="17181"/>
                  </a:lnTo>
                  <a:lnTo>
                    <a:pt x="13502" y="17181"/>
                  </a:lnTo>
                  <a:lnTo>
                    <a:pt x="1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2200850" y="1414300"/>
              <a:ext cx="61350" cy="30675"/>
            </a:xfrm>
            <a:custGeom>
              <a:avLst/>
              <a:gdLst/>
              <a:ahLst/>
              <a:cxnLst/>
              <a:rect l="l" t="t" r="r" b="b"/>
              <a:pathLst>
                <a:path w="2454" h="1227" extrusionOk="0">
                  <a:moveTo>
                    <a:pt x="1" y="0"/>
                  </a:moveTo>
                  <a:lnTo>
                    <a:pt x="1" y="1227"/>
                  </a:lnTo>
                  <a:lnTo>
                    <a:pt x="2454" y="1227"/>
                  </a:lnTo>
                  <a:lnTo>
                    <a:pt x="2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79"/>
          <p:cNvGrpSpPr/>
          <p:nvPr/>
        </p:nvGrpSpPr>
        <p:grpSpPr>
          <a:xfrm>
            <a:off x="1759765" y="1401347"/>
            <a:ext cx="429002" cy="429248"/>
            <a:chOff x="1620444" y="1315150"/>
            <a:chExt cx="489338" cy="489618"/>
          </a:xfrm>
        </p:grpSpPr>
        <p:sp>
          <p:nvSpPr>
            <p:cNvPr id="2399" name="Google Shape;2399;p79"/>
            <p:cNvSpPr/>
            <p:nvPr/>
          </p:nvSpPr>
          <p:spPr>
            <a:xfrm>
              <a:off x="1678605" y="1458496"/>
              <a:ext cx="431175" cy="172316"/>
            </a:xfrm>
            <a:custGeom>
              <a:avLst/>
              <a:gdLst/>
              <a:ahLst/>
              <a:cxnLst/>
              <a:rect l="l" t="t" r="r" b="b"/>
              <a:pathLst>
                <a:path w="18444" h="7371" extrusionOk="0">
                  <a:moveTo>
                    <a:pt x="16562" y="0"/>
                  </a:moveTo>
                  <a:cubicBezTo>
                    <a:pt x="15550" y="0"/>
                    <a:pt x="14728" y="834"/>
                    <a:pt x="14728" y="1846"/>
                  </a:cubicBezTo>
                  <a:cubicBezTo>
                    <a:pt x="14728" y="2036"/>
                    <a:pt x="14764" y="2215"/>
                    <a:pt x="14812" y="2393"/>
                  </a:cubicBezTo>
                  <a:lnTo>
                    <a:pt x="12681" y="3989"/>
                  </a:lnTo>
                  <a:cubicBezTo>
                    <a:pt x="12383" y="3798"/>
                    <a:pt x="12038" y="3679"/>
                    <a:pt x="11657" y="3679"/>
                  </a:cubicBezTo>
                  <a:cubicBezTo>
                    <a:pt x="11169" y="3679"/>
                    <a:pt x="10716" y="3882"/>
                    <a:pt x="10383" y="4203"/>
                  </a:cubicBezTo>
                  <a:lnTo>
                    <a:pt x="8573" y="3298"/>
                  </a:lnTo>
                  <a:cubicBezTo>
                    <a:pt x="8573" y="3215"/>
                    <a:pt x="8585" y="3144"/>
                    <a:pt x="8585" y="3072"/>
                  </a:cubicBezTo>
                  <a:cubicBezTo>
                    <a:pt x="8585" y="2060"/>
                    <a:pt x="7763" y="1227"/>
                    <a:pt x="6751" y="1227"/>
                  </a:cubicBezTo>
                  <a:cubicBezTo>
                    <a:pt x="5739" y="1227"/>
                    <a:pt x="4906" y="2060"/>
                    <a:pt x="4906" y="3072"/>
                  </a:cubicBezTo>
                  <a:cubicBezTo>
                    <a:pt x="4906" y="3144"/>
                    <a:pt x="4918" y="3215"/>
                    <a:pt x="4930" y="3298"/>
                  </a:cubicBezTo>
                  <a:lnTo>
                    <a:pt x="3108" y="4203"/>
                  </a:lnTo>
                  <a:cubicBezTo>
                    <a:pt x="2787" y="3882"/>
                    <a:pt x="2334" y="3679"/>
                    <a:pt x="1834" y="3679"/>
                  </a:cubicBezTo>
                  <a:cubicBezTo>
                    <a:pt x="822" y="3679"/>
                    <a:pt x="0" y="4513"/>
                    <a:pt x="0" y="5525"/>
                  </a:cubicBezTo>
                  <a:cubicBezTo>
                    <a:pt x="0" y="6537"/>
                    <a:pt x="822" y="7370"/>
                    <a:pt x="1834" y="7370"/>
                  </a:cubicBezTo>
                  <a:cubicBezTo>
                    <a:pt x="2858" y="7370"/>
                    <a:pt x="3679" y="6537"/>
                    <a:pt x="3679" y="5525"/>
                  </a:cubicBezTo>
                  <a:cubicBezTo>
                    <a:pt x="3679" y="5453"/>
                    <a:pt x="3668" y="5382"/>
                    <a:pt x="3656" y="5299"/>
                  </a:cubicBezTo>
                  <a:lnTo>
                    <a:pt x="5477" y="4394"/>
                  </a:lnTo>
                  <a:cubicBezTo>
                    <a:pt x="5811" y="4715"/>
                    <a:pt x="6251" y="4906"/>
                    <a:pt x="6751" y="4906"/>
                  </a:cubicBezTo>
                  <a:cubicBezTo>
                    <a:pt x="7239" y="4906"/>
                    <a:pt x="7692" y="4715"/>
                    <a:pt x="8025" y="4394"/>
                  </a:cubicBezTo>
                  <a:lnTo>
                    <a:pt x="9835" y="5299"/>
                  </a:lnTo>
                  <a:cubicBezTo>
                    <a:pt x="9823" y="5382"/>
                    <a:pt x="9811" y="5441"/>
                    <a:pt x="9811" y="5525"/>
                  </a:cubicBezTo>
                  <a:cubicBezTo>
                    <a:pt x="9811" y="6537"/>
                    <a:pt x="10645" y="7370"/>
                    <a:pt x="11657" y="7370"/>
                  </a:cubicBezTo>
                  <a:cubicBezTo>
                    <a:pt x="12669" y="7370"/>
                    <a:pt x="13502" y="6537"/>
                    <a:pt x="13502" y="5525"/>
                  </a:cubicBezTo>
                  <a:cubicBezTo>
                    <a:pt x="13502" y="5334"/>
                    <a:pt x="13466" y="5156"/>
                    <a:pt x="13407" y="4977"/>
                  </a:cubicBezTo>
                  <a:lnTo>
                    <a:pt x="15550" y="3382"/>
                  </a:lnTo>
                  <a:cubicBezTo>
                    <a:pt x="15836" y="3572"/>
                    <a:pt x="16193" y="3691"/>
                    <a:pt x="16562" y="3691"/>
                  </a:cubicBezTo>
                  <a:cubicBezTo>
                    <a:pt x="17586" y="3691"/>
                    <a:pt x="18443" y="2858"/>
                    <a:pt x="18443" y="1846"/>
                  </a:cubicBezTo>
                  <a:cubicBezTo>
                    <a:pt x="18443" y="834"/>
                    <a:pt x="17586" y="0"/>
                    <a:pt x="16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1678605" y="1315150"/>
              <a:ext cx="86029" cy="86029"/>
            </a:xfrm>
            <a:custGeom>
              <a:avLst/>
              <a:gdLst/>
              <a:ahLst/>
              <a:cxnLst/>
              <a:rect l="l" t="t" r="r" b="b"/>
              <a:pathLst>
                <a:path w="3680" h="3680" extrusionOk="0">
                  <a:moveTo>
                    <a:pt x="2453" y="1227"/>
                  </a:moveTo>
                  <a:lnTo>
                    <a:pt x="2453" y="2453"/>
                  </a:lnTo>
                  <a:lnTo>
                    <a:pt x="1227" y="2453"/>
                  </a:lnTo>
                  <a:lnTo>
                    <a:pt x="1227" y="1227"/>
                  </a:lnTo>
                  <a:close/>
                  <a:moveTo>
                    <a:pt x="0" y="1"/>
                  </a:moveTo>
                  <a:lnTo>
                    <a:pt x="0" y="3680"/>
                  </a:lnTo>
                  <a:lnTo>
                    <a:pt x="3679" y="3680"/>
                  </a:lnTo>
                  <a:lnTo>
                    <a:pt x="3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1793268" y="1372493"/>
              <a:ext cx="86029" cy="28684"/>
            </a:xfrm>
            <a:custGeom>
              <a:avLst/>
              <a:gdLst/>
              <a:ahLst/>
              <a:cxnLst/>
              <a:rect l="l" t="t" r="r" b="b"/>
              <a:pathLst>
                <a:path w="3680" h="1227" extrusionOk="0">
                  <a:moveTo>
                    <a:pt x="1" y="0"/>
                  </a:moveTo>
                  <a:lnTo>
                    <a:pt x="1" y="1227"/>
                  </a:lnTo>
                  <a:lnTo>
                    <a:pt x="3680" y="1227"/>
                  </a:lnTo>
                  <a:lnTo>
                    <a:pt x="3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2022897" y="1372493"/>
              <a:ext cx="86871" cy="28684"/>
            </a:xfrm>
            <a:custGeom>
              <a:avLst/>
              <a:gdLst/>
              <a:ahLst/>
              <a:cxnLst/>
              <a:rect l="l" t="t" r="r" b="b"/>
              <a:pathLst>
                <a:path w="3716" h="1227" extrusionOk="0">
                  <a:moveTo>
                    <a:pt x="0" y="0"/>
                  </a:moveTo>
                  <a:lnTo>
                    <a:pt x="0" y="1227"/>
                  </a:lnTo>
                  <a:lnTo>
                    <a:pt x="3715" y="1227"/>
                  </a:lnTo>
                  <a:lnTo>
                    <a:pt x="3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1908234" y="1315150"/>
              <a:ext cx="86029" cy="86029"/>
            </a:xfrm>
            <a:custGeom>
              <a:avLst/>
              <a:gdLst/>
              <a:ahLst/>
              <a:cxnLst/>
              <a:rect l="l" t="t" r="r" b="b"/>
              <a:pathLst>
                <a:path w="3680" h="3680" extrusionOk="0">
                  <a:moveTo>
                    <a:pt x="1834" y="1227"/>
                  </a:moveTo>
                  <a:cubicBezTo>
                    <a:pt x="2179" y="1227"/>
                    <a:pt x="2453" y="1501"/>
                    <a:pt x="2453" y="1846"/>
                  </a:cubicBezTo>
                  <a:cubicBezTo>
                    <a:pt x="2453" y="2179"/>
                    <a:pt x="2167" y="2453"/>
                    <a:pt x="1834" y="2453"/>
                  </a:cubicBezTo>
                  <a:cubicBezTo>
                    <a:pt x="1500" y="2453"/>
                    <a:pt x="1226" y="2179"/>
                    <a:pt x="1226" y="1846"/>
                  </a:cubicBezTo>
                  <a:cubicBezTo>
                    <a:pt x="1226" y="1501"/>
                    <a:pt x="1500" y="1227"/>
                    <a:pt x="1834" y="1227"/>
                  </a:cubicBezTo>
                  <a:close/>
                  <a:moveTo>
                    <a:pt x="1834" y="1"/>
                  </a:moveTo>
                  <a:cubicBezTo>
                    <a:pt x="822" y="1"/>
                    <a:pt x="0" y="822"/>
                    <a:pt x="0" y="1846"/>
                  </a:cubicBezTo>
                  <a:cubicBezTo>
                    <a:pt x="0" y="2858"/>
                    <a:pt x="822" y="3680"/>
                    <a:pt x="1834" y="3680"/>
                  </a:cubicBezTo>
                  <a:cubicBezTo>
                    <a:pt x="2846" y="3680"/>
                    <a:pt x="3679" y="2858"/>
                    <a:pt x="3679" y="1846"/>
                  </a:cubicBezTo>
                  <a:cubicBezTo>
                    <a:pt x="3679" y="822"/>
                    <a:pt x="2846" y="1"/>
                    <a:pt x="1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1620444" y="1315150"/>
              <a:ext cx="489338" cy="489618"/>
            </a:xfrm>
            <a:custGeom>
              <a:avLst/>
              <a:gdLst/>
              <a:ahLst/>
              <a:cxnLst/>
              <a:rect l="l" t="t" r="r" b="b"/>
              <a:pathLst>
                <a:path w="20932" h="20944" extrusionOk="0">
                  <a:moveTo>
                    <a:pt x="0" y="1"/>
                  </a:moveTo>
                  <a:lnTo>
                    <a:pt x="0" y="20944"/>
                  </a:lnTo>
                  <a:lnTo>
                    <a:pt x="20931" y="20944"/>
                  </a:lnTo>
                  <a:lnTo>
                    <a:pt x="20931" y="19717"/>
                  </a:lnTo>
                  <a:lnTo>
                    <a:pt x="20324" y="19717"/>
                  </a:lnTo>
                  <a:lnTo>
                    <a:pt x="20324" y="11038"/>
                  </a:lnTo>
                  <a:lnTo>
                    <a:pt x="17824" y="11038"/>
                  </a:lnTo>
                  <a:lnTo>
                    <a:pt x="17824" y="19717"/>
                  </a:lnTo>
                  <a:lnTo>
                    <a:pt x="15371" y="19717"/>
                  </a:lnTo>
                  <a:lnTo>
                    <a:pt x="15371" y="14729"/>
                  </a:lnTo>
                  <a:lnTo>
                    <a:pt x="12918" y="14729"/>
                  </a:lnTo>
                  <a:lnTo>
                    <a:pt x="12918" y="19717"/>
                  </a:lnTo>
                  <a:lnTo>
                    <a:pt x="10466" y="19717"/>
                  </a:lnTo>
                  <a:lnTo>
                    <a:pt x="10466" y="12264"/>
                  </a:lnTo>
                  <a:lnTo>
                    <a:pt x="8013" y="12264"/>
                  </a:lnTo>
                  <a:lnTo>
                    <a:pt x="8013" y="19717"/>
                  </a:lnTo>
                  <a:lnTo>
                    <a:pt x="5560" y="19717"/>
                  </a:lnTo>
                  <a:lnTo>
                    <a:pt x="5560" y="14729"/>
                  </a:lnTo>
                  <a:lnTo>
                    <a:pt x="3096" y="14729"/>
                  </a:lnTo>
                  <a:lnTo>
                    <a:pt x="3096" y="19717"/>
                  </a:lnTo>
                  <a:lnTo>
                    <a:pt x="1214" y="19717"/>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grpSp>
        <p:nvGrpSpPr>
          <p:cNvPr id="2409" name="Google Shape;2409;p80"/>
          <p:cNvGrpSpPr/>
          <p:nvPr/>
        </p:nvGrpSpPr>
        <p:grpSpPr>
          <a:xfrm>
            <a:off x="1900950" y="780638"/>
            <a:ext cx="4887375" cy="1403825"/>
            <a:chOff x="1900950" y="780638"/>
            <a:chExt cx="4887375" cy="1403825"/>
          </a:xfrm>
        </p:grpSpPr>
        <p:sp>
          <p:nvSpPr>
            <p:cNvPr id="2410" name="Google Shape;2410;p80"/>
            <p:cNvSpPr/>
            <p:nvPr/>
          </p:nvSpPr>
          <p:spPr>
            <a:xfrm>
              <a:off x="1900950" y="780638"/>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4269438" y="203246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0"/>
            <p:cNvSpPr/>
            <p:nvPr/>
          </p:nvSpPr>
          <p:spPr>
            <a:xfrm>
              <a:off x="6656825" y="1214488"/>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8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2414" name="Google Shape;2414;p80"/>
          <p:cNvSpPr txBox="1">
            <a:spLocks noGrp="1"/>
          </p:cNvSpPr>
          <p:nvPr>
            <p:ph type="subTitle" idx="1"/>
          </p:nvPr>
        </p:nvSpPr>
        <p:spPr>
          <a:xfrm>
            <a:off x="713225" y="1252175"/>
            <a:ext cx="3858900" cy="335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sz="2400">
                <a:latin typeface="Staatliches"/>
                <a:ea typeface="Staatliches"/>
                <a:cs typeface="Staatliches"/>
                <a:sym typeface="Staatliches"/>
              </a:rPr>
              <a:t>Vectors</a:t>
            </a:r>
            <a:endParaRPr sz="2000">
              <a:solidFill>
                <a:schemeClr val="dk1"/>
              </a:solidFill>
              <a:latin typeface="Kumar One"/>
              <a:ea typeface="Kumar One"/>
              <a:cs typeface="Kumar One"/>
              <a:sym typeface="Kumar One"/>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Hand drawn flat design trendy cartoon birthday invitation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4"/>
              </a:rPr>
              <a:t>Trendy cartoon element collection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5"/>
              </a:rPr>
              <a:t>Hand drawn trendy colorful cartoon background</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6"/>
              </a:rPr>
              <a:t>Hand drawn colorful cartoon background</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7"/>
              </a:rPr>
              <a:t>Hand drawn colorful cartoon pattern</a:t>
            </a:r>
            <a:endParaRPr/>
          </a:p>
          <a:p>
            <a:pPr marL="457200" marR="50800" lvl="0" indent="-317500" algn="l" rtl="0">
              <a:lnSpc>
                <a:spcPct val="100000"/>
              </a:lnSpc>
              <a:spcBef>
                <a:spcPts val="0"/>
              </a:spcBef>
              <a:spcAft>
                <a:spcPts val="0"/>
              </a:spcAft>
              <a:buSzPts val="1400"/>
              <a:buChar char="●"/>
            </a:pPr>
            <a:r>
              <a:rPr lang="en"/>
              <a:t>H</a:t>
            </a:r>
            <a:r>
              <a:rPr lang="en">
                <a:solidFill>
                  <a:schemeClr val="hlink"/>
                </a:solidFill>
                <a:uFill>
                  <a:noFill/>
                </a:uFill>
                <a:hlinkClick r:id="rId8"/>
              </a:rPr>
              <a:t>and drawn flat trendy cartoon background </a:t>
            </a:r>
            <a:endParaRPr/>
          </a:p>
        </p:txBody>
      </p:sp>
      <p:grpSp>
        <p:nvGrpSpPr>
          <p:cNvPr id="2415" name="Google Shape;2415;p80"/>
          <p:cNvGrpSpPr/>
          <p:nvPr/>
        </p:nvGrpSpPr>
        <p:grpSpPr>
          <a:xfrm>
            <a:off x="5153750" y="1285950"/>
            <a:ext cx="949250" cy="1071850"/>
            <a:chOff x="465525" y="1148825"/>
            <a:chExt cx="949250" cy="1071850"/>
          </a:xfrm>
        </p:grpSpPr>
        <p:sp>
          <p:nvSpPr>
            <p:cNvPr id="2416" name="Google Shape;2416;p80"/>
            <p:cNvSpPr/>
            <p:nvPr/>
          </p:nvSpPr>
          <p:spPr>
            <a:xfrm>
              <a:off x="964700" y="1643475"/>
              <a:ext cx="372975" cy="577200"/>
            </a:xfrm>
            <a:custGeom>
              <a:avLst/>
              <a:gdLst/>
              <a:ahLst/>
              <a:cxnLst/>
              <a:rect l="l" t="t" r="r" b="b"/>
              <a:pathLst>
                <a:path w="14919" h="23088" extrusionOk="0">
                  <a:moveTo>
                    <a:pt x="488" y="1"/>
                  </a:moveTo>
                  <a:lnTo>
                    <a:pt x="488" y="1"/>
                  </a:lnTo>
                  <a:cubicBezTo>
                    <a:pt x="488" y="1"/>
                    <a:pt x="0" y="19182"/>
                    <a:pt x="12061" y="23087"/>
                  </a:cubicBezTo>
                  <a:cubicBezTo>
                    <a:pt x="14919" y="22301"/>
                    <a:pt x="14097" y="20361"/>
                    <a:pt x="14097" y="20361"/>
                  </a:cubicBezTo>
                  <a:cubicBezTo>
                    <a:pt x="14097" y="20361"/>
                    <a:pt x="2572" y="18241"/>
                    <a:pt x="2203" y="763"/>
                  </a:cubicBezTo>
                  <a:lnTo>
                    <a:pt x="4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0"/>
            <p:cNvSpPr/>
            <p:nvPr/>
          </p:nvSpPr>
          <p:spPr>
            <a:xfrm>
              <a:off x="465525" y="1148825"/>
              <a:ext cx="949250" cy="869725"/>
            </a:xfrm>
            <a:custGeom>
              <a:avLst/>
              <a:gdLst/>
              <a:ahLst/>
              <a:cxnLst/>
              <a:rect l="l" t="t" r="r" b="b"/>
              <a:pathLst>
                <a:path w="37970" h="34789" extrusionOk="0">
                  <a:moveTo>
                    <a:pt x="23109" y="1"/>
                  </a:moveTo>
                  <a:cubicBezTo>
                    <a:pt x="17367" y="1"/>
                    <a:pt x="15669" y="6702"/>
                    <a:pt x="15669" y="6702"/>
                  </a:cubicBezTo>
                  <a:cubicBezTo>
                    <a:pt x="15669" y="6702"/>
                    <a:pt x="12820" y="3778"/>
                    <a:pt x="9650" y="3778"/>
                  </a:cubicBezTo>
                  <a:cubicBezTo>
                    <a:pt x="8279" y="3778"/>
                    <a:pt x="6848" y="4325"/>
                    <a:pt x="5561" y="5892"/>
                  </a:cubicBezTo>
                  <a:cubicBezTo>
                    <a:pt x="1501" y="10845"/>
                    <a:pt x="7311" y="15727"/>
                    <a:pt x="7311" y="15727"/>
                  </a:cubicBezTo>
                  <a:cubicBezTo>
                    <a:pt x="7311" y="15727"/>
                    <a:pt x="0" y="18299"/>
                    <a:pt x="2382" y="24228"/>
                  </a:cubicBezTo>
                  <a:cubicBezTo>
                    <a:pt x="3547" y="27147"/>
                    <a:pt x="6007" y="27822"/>
                    <a:pt x="8032" y="27822"/>
                  </a:cubicBezTo>
                  <a:cubicBezTo>
                    <a:pt x="9773" y="27822"/>
                    <a:pt x="11192" y="27324"/>
                    <a:pt x="11192" y="27324"/>
                  </a:cubicBezTo>
                  <a:lnTo>
                    <a:pt x="11192" y="27324"/>
                  </a:lnTo>
                  <a:cubicBezTo>
                    <a:pt x="11192" y="27324"/>
                    <a:pt x="10978" y="34205"/>
                    <a:pt x="16133" y="34753"/>
                  </a:cubicBezTo>
                  <a:cubicBezTo>
                    <a:pt x="16364" y="34777"/>
                    <a:pt x="16591" y="34789"/>
                    <a:pt x="16812" y="34789"/>
                  </a:cubicBezTo>
                  <a:cubicBezTo>
                    <a:pt x="21500" y="34789"/>
                    <a:pt x="23932" y="29610"/>
                    <a:pt x="23932" y="29610"/>
                  </a:cubicBezTo>
                  <a:cubicBezTo>
                    <a:pt x="23932" y="29610"/>
                    <a:pt x="26043" y="30736"/>
                    <a:pt x="28464" y="30736"/>
                  </a:cubicBezTo>
                  <a:cubicBezTo>
                    <a:pt x="30125" y="30736"/>
                    <a:pt x="31931" y="30206"/>
                    <a:pt x="33302" y="28419"/>
                  </a:cubicBezTo>
                  <a:cubicBezTo>
                    <a:pt x="37041" y="23549"/>
                    <a:pt x="32528" y="19585"/>
                    <a:pt x="32528" y="19585"/>
                  </a:cubicBezTo>
                  <a:cubicBezTo>
                    <a:pt x="32528" y="19585"/>
                    <a:pt x="37969" y="16608"/>
                    <a:pt x="35957" y="11417"/>
                  </a:cubicBezTo>
                  <a:cubicBezTo>
                    <a:pt x="34694" y="8163"/>
                    <a:pt x="32263" y="7474"/>
                    <a:pt x="30431" y="7474"/>
                  </a:cubicBezTo>
                  <a:cubicBezTo>
                    <a:pt x="29086" y="7474"/>
                    <a:pt x="28063" y="7845"/>
                    <a:pt x="28063" y="7845"/>
                  </a:cubicBezTo>
                  <a:cubicBezTo>
                    <a:pt x="28063" y="7845"/>
                    <a:pt x="29087" y="439"/>
                    <a:pt x="23682" y="23"/>
                  </a:cubicBezTo>
                  <a:cubicBezTo>
                    <a:pt x="23487" y="8"/>
                    <a:pt x="23296" y="1"/>
                    <a:pt x="23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0"/>
            <p:cNvSpPr/>
            <p:nvPr/>
          </p:nvSpPr>
          <p:spPr>
            <a:xfrm>
              <a:off x="685200" y="1358100"/>
              <a:ext cx="545925" cy="478400"/>
            </a:xfrm>
            <a:custGeom>
              <a:avLst/>
              <a:gdLst/>
              <a:ahLst/>
              <a:cxnLst/>
              <a:rect l="l" t="t" r="r" b="b"/>
              <a:pathLst>
                <a:path w="21837" h="19136" extrusionOk="0">
                  <a:moveTo>
                    <a:pt x="10923" y="0"/>
                  </a:moveTo>
                  <a:cubicBezTo>
                    <a:pt x="7447" y="0"/>
                    <a:pt x="4096" y="1906"/>
                    <a:pt x="2405" y="5213"/>
                  </a:cubicBezTo>
                  <a:cubicBezTo>
                    <a:pt x="0" y="9916"/>
                    <a:pt x="1858" y="15678"/>
                    <a:pt x="6561" y="18083"/>
                  </a:cubicBezTo>
                  <a:cubicBezTo>
                    <a:pt x="7956" y="18797"/>
                    <a:pt x="9445" y="19136"/>
                    <a:pt x="10912" y="19136"/>
                  </a:cubicBezTo>
                  <a:cubicBezTo>
                    <a:pt x="14388" y="19136"/>
                    <a:pt x="17740" y="17235"/>
                    <a:pt x="19431" y="13928"/>
                  </a:cubicBezTo>
                  <a:cubicBezTo>
                    <a:pt x="21836" y="9225"/>
                    <a:pt x="19979" y="3463"/>
                    <a:pt x="15276" y="1058"/>
                  </a:cubicBezTo>
                  <a:cubicBezTo>
                    <a:pt x="13880" y="340"/>
                    <a:pt x="12390" y="0"/>
                    <a:pt x="10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0"/>
            <p:cNvSpPr/>
            <p:nvPr/>
          </p:nvSpPr>
          <p:spPr>
            <a:xfrm>
              <a:off x="1135250" y="1955125"/>
              <a:ext cx="176825" cy="155400"/>
            </a:xfrm>
            <a:custGeom>
              <a:avLst/>
              <a:gdLst/>
              <a:ahLst/>
              <a:cxnLst/>
              <a:rect l="l" t="t" r="r" b="b"/>
              <a:pathLst>
                <a:path w="7073" h="6216" extrusionOk="0">
                  <a:moveTo>
                    <a:pt x="4513" y="1"/>
                  </a:moveTo>
                  <a:cubicBezTo>
                    <a:pt x="0" y="1560"/>
                    <a:pt x="2310" y="6216"/>
                    <a:pt x="2310" y="6216"/>
                  </a:cubicBezTo>
                  <a:cubicBezTo>
                    <a:pt x="2310" y="6216"/>
                    <a:pt x="7073" y="4406"/>
                    <a:pt x="4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0"/>
            <p:cNvSpPr/>
            <p:nvPr/>
          </p:nvSpPr>
          <p:spPr>
            <a:xfrm>
              <a:off x="1003975" y="2120875"/>
              <a:ext cx="158375" cy="88725"/>
            </a:xfrm>
            <a:custGeom>
              <a:avLst/>
              <a:gdLst/>
              <a:ahLst/>
              <a:cxnLst/>
              <a:rect l="l" t="t" r="r" b="b"/>
              <a:pathLst>
                <a:path w="6335" h="3549" extrusionOk="0">
                  <a:moveTo>
                    <a:pt x="3865" y="1"/>
                  </a:moveTo>
                  <a:cubicBezTo>
                    <a:pt x="1453" y="1"/>
                    <a:pt x="1" y="2681"/>
                    <a:pt x="1" y="2681"/>
                  </a:cubicBezTo>
                  <a:cubicBezTo>
                    <a:pt x="1" y="2681"/>
                    <a:pt x="1285" y="3548"/>
                    <a:pt x="2792" y="3548"/>
                  </a:cubicBezTo>
                  <a:cubicBezTo>
                    <a:pt x="4015" y="3548"/>
                    <a:pt x="5385" y="2977"/>
                    <a:pt x="6335" y="907"/>
                  </a:cubicBezTo>
                  <a:cubicBezTo>
                    <a:pt x="5431" y="252"/>
                    <a:pt x="4603" y="1"/>
                    <a:pt x="3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0"/>
            <p:cNvSpPr/>
            <p:nvPr/>
          </p:nvSpPr>
          <p:spPr>
            <a:xfrm>
              <a:off x="902175" y="1551425"/>
              <a:ext cx="167625" cy="126700"/>
            </a:xfrm>
            <a:custGeom>
              <a:avLst/>
              <a:gdLst/>
              <a:ahLst/>
              <a:cxnLst/>
              <a:rect l="l" t="t" r="r" b="b"/>
              <a:pathLst>
                <a:path w="6705" h="5068" extrusionOk="0">
                  <a:moveTo>
                    <a:pt x="5310" y="1"/>
                  </a:moveTo>
                  <a:cubicBezTo>
                    <a:pt x="4817" y="1"/>
                    <a:pt x="4347" y="295"/>
                    <a:pt x="4156" y="778"/>
                  </a:cubicBezTo>
                  <a:cubicBezTo>
                    <a:pt x="3474" y="2462"/>
                    <a:pt x="1962" y="2591"/>
                    <a:pt x="1507" y="2591"/>
                  </a:cubicBezTo>
                  <a:cubicBezTo>
                    <a:pt x="1454" y="2591"/>
                    <a:pt x="1415" y="2589"/>
                    <a:pt x="1394" y="2588"/>
                  </a:cubicBezTo>
                  <a:cubicBezTo>
                    <a:pt x="1357" y="2584"/>
                    <a:pt x="1321" y="2583"/>
                    <a:pt x="1284" y="2583"/>
                  </a:cubicBezTo>
                  <a:cubicBezTo>
                    <a:pt x="652" y="2583"/>
                    <a:pt x="117" y="3065"/>
                    <a:pt x="60" y="3707"/>
                  </a:cubicBezTo>
                  <a:cubicBezTo>
                    <a:pt x="1" y="4385"/>
                    <a:pt x="501" y="4993"/>
                    <a:pt x="1180" y="5052"/>
                  </a:cubicBezTo>
                  <a:cubicBezTo>
                    <a:pt x="1285" y="5062"/>
                    <a:pt x="1401" y="5067"/>
                    <a:pt x="1524" y="5067"/>
                  </a:cubicBezTo>
                  <a:cubicBezTo>
                    <a:pt x="2305" y="5067"/>
                    <a:pt x="3411" y="4855"/>
                    <a:pt x="4418" y="4207"/>
                  </a:cubicBezTo>
                  <a:cubicBezTo>
                    <a:pt x="5228" y="3683"/>
                    <a:pt x="5966" y="2897"/>
                    <a:pt x="6454" y="1707"/>
                  </a:cubicBezTo>
                  <a:cubicBezTo>
                    <a:pt x="6704" y="1064"/>
                    <a:pt x="6395" y="349"/>
                    <a:pt x="5763" y="87"/>
                  </a:cubicBezTo>
                  <a:cubicBezTo>
                    <a:pt x="5615" y="28"/>
                    <a:pt x="5461" y="1"/>
                    <a:pt x="53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0"/>
            <p:cNvSpPr/>
            <p:nvPr/>
          </p:nvSpPr>
          <p:spPr>
            <a:xfrm>
              <a:off x="914100" y="1562975"/>
              <a:ext cx="142600" cy="103475"/>
            </a:xfrm>
            <a:custGeom>
              <a:avLst/>
              <a:gdLst/>
              <a:ahLst/>
              <a:cxnLst/>
              <a:rect l="l" t="t" r="r" b="b"/>
              <a:pathLst>
                <a:path w="5704" h="4139" extrusionOk="0">
                  <a:moveTo>
                    <a:pt x="4826" y="0"/>
                  </a:moveTo>
                  <a:cubicBezTo>
                    <a:pt x="4519" y="0"/>
                    <a:pt x="4226" y="185"/>
                    <a:pt x="4108" y="494"/>
                  </a:cubicBezTo>
                  <a:cubicBezTo>
                    <a:pt x="4084" y="530"/>
                    <a:pt x="4072" y="578"/>
                    <a:pt x="4048" y="625"/>
                  </a:cubicBezTo>
                  <a:cubicBezTo>
                    <a:pt x="3870" y="1030"/>
                    <a:pt x="3643" y="1352"/>
                    <a:pt x="3393" y="1614"/>
                  </a:cubicBezTo>
                  <a:cubicBezTo>
                    <a:pt x="3084" y="1923"/>
                    <a:pt x="2750" y="2137"/>
                    <a:pt x="2417" y="2292"/>
                  </a:cubicBezTo>
                  <a:cubicBezTo>
                    <a:pt x="2000" y="2471"/>
                    <a:pt x="1607" y="2542"/>
                    <a:pt x="1322" y="2578"/>
                  </a:cubicBezTo>
                  <a:cubicBezTo>
                    <a:pt x="1216" y="2588"/>
                    <a:pt x="1125" y="2592"/>
                    <a:pt x="1054" y="2592"/>
                  </a:cubicBezTo>
                  <a:cubicBezTo>
                    <a:pt x="956" y="2592"/>
                    <a:pt x="895" y="2585"/>
                    <a:pt x="881" y="2578"/>
                  </a:cubicBezTo>
                  <a:cubicBezTo>
                    <a:pt x="866" y="2577"/>
                    <a:pt x="850" y="2577"/>
                    <a:pt x="835" y="2577"/>
                  </a:cubicBezTo>
                  <a:cubicBezTo>
                    <a:pt x="426" y="2577"/>
                    <a:pt x="82" y="2879"/>
                    <a:pt x="36" y="3292"/>
                  </a:cubicBezTo>
                  <a:cubicBezTo>
                    <a:pt x="0" y="3709"/>
                    <a:pt x="322" y="4090"/>
                    <a:pt x="738" y="4126"/>
                  </a:cubicBezTo>
                  <a:cubicBezTo>
                    <a:pt x="831" y="4134"/>
                    <a:pt x="932" y="4138"/>
                    <a:pt x="1040" y="4138"/>
                  </a:cubicBezTo>
                  <a:cubicBezTo>
                    <a:pt x="1750" y="4138"/>
                    <a:pt x="2760" y="3951"/>
                    <a:pt x="3679" y="3352"/>
                  </a:cubicBezTo>
                  <a:cubicBezTo>
                    <a:pt x="4417" y="2888"/>
                    <a:pt x="5096" y="2161"/>
                    <a:pt x="5537" y="1066"/>
                  </a:cubicBezTo>
                  <a:cubicBezTo>
                    <a:pt x="5703" y="673"/>
                    <a:pt x="5513" y="221"/>
                    <a:pt x="5108" y="54"/>
                  </a:cubicBezTo>
                  <a:cubicBezTo>
                    <a:pt x="5016" y="18"/>
                    <a:pt x="4920" y="0"/>
                    <a:pt x="4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0"/>
            <p:cNvSpPr/>
            <p:nvPr/>
          </p:nvSpPr>
          <p:spPr>
            <a:xfrm>
              <a:off x="947125" y="1620275"/>
              <a:ext cx="28000" cy="19150"/>
            </a:xfrm>
            <a:custGeom>
              <a:avLst/>
              <a:gdLst/>
              <a:ahLst/>
              <a:cxnLst/>
              <a:rect l="l" t="t" r="r" b="b"/>
              <a:pathLst>
                <a:path w="1120" h="766" extrusionOk="0">
                  <a:moveTo>
                    <a:pt x="1096" y="0"/>
                  </a:moveTo>
                  <a:cubicBezTo>
                    <a:pt x="679" y="179"/>
                    <a:pt x="286" y="262"/>
                    <a:pt x="1" y="286"/>
                  </a:cubicBezTo>
                  <a:cubicBezTo>
                    <a:pt x="114" y="540"/>
                    <a:pt x="286" y="765"/>
                    <a:pt x="531" y="765"/>
                  </a:cubicBezTo>
                  <a:cubicBezTo>
                    <a:pt x="595" y="765"/>
                    <a:pt x="664" y="749"/>
                    <a:pt x="739" y="715"/>
                  </a:cubicBezTo>
                  <a:cubicBezTo>
                    <a:pt x="1048" y="596"/>
                    <a:pt x="1120" y="310"/>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0"/>
            <p:cNvSpPr/>
            <p:nvPr/>
          </p:nvSpPr>
          <p:spPr>
            <a:xfrm>
              <a:off x="998925" y="1578600"/>
              <a:ext cx="27100" cy="29200"/>
            </a:xfrm>
            <a:custGeom>
              <a:avLst/>
              <a:gdLst/>
              <a:ahLst/>
              <a:cxnLst/>
              <a:rect l="l" t="t" r="r" b="b"/>
              <a:pathLst>
                <a:path w="1084" h="1168" extrusionOk="0">
                  <a:moveTo>
                    <a:pt x="655" y="0"/>
                  </a:moveTo>
                  <a:cubicBezTo>
                    <a:pt x="477" y="405"/>
                    <a:pt x="250" y="727"/>
                    <a:pt x="0" y="989"/>
                  </a:cubicBezTo>
                  <a:cubicBezTo>
                    <a:pt x="174" y="1092"/>
                    <a:pt x="359" y="1167"/>
                    <a:pt x="522" y="1167"/>
                  </a:cubicBezTo>
                  <a:cubicBezTo>
                    <a:pt x="660" y="1167"/>
                    <a:pt x="782" y="1113"/>
                    <a:pt x="870" y="977"/>
                  </a:cubicBezTo>
                  <a:cubicBezTo>
                    <a:pt x="1084" y="667"/>
                    <a:pt x="905" y="298"/>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0"/>
            <p:cNvSpPr/>
            <p:nvPr/>
          </p:nvSpPr>
          <p:spPr>
            <a:xfrm>
              <a:off x="776275" y="1622575"/>
              <a:ext cx="85750" cy="74975"/>
            </a:xfrm>
            <a:custGeom>
              <a:avLst/>
              <a:gdLst/>
              <a:ahLst/>
              <a:cxnLst/>
              <a:rect l="l" t="t" r="r" b="b"/>
              <a:pathLst>
                <a:path w="3430" h="2999" extrusionOk="0">
                  <a:moveTo>
                    <a:pt x="1712" y="0"/>
                  </a:moveTo>
                  <a:cubicBezTo>
                    <a:pt x="1435" y="0"/>
                    <a:pt x="1155" y="78"/>
                    <a:pt x="905" y="242"/>
                  </a:cubicBezTo>
                  <a:cubicBezTo>
                    <a:pt x="203" y="682"/>
                    <a:pt x="1" y="1611"/>
                    <a:pt x="453" y="2313"/>
                  </a:cubicBezTo>
                  <a:cubicBezTo>
                    <a:pt x="743" y="2757"/>
                    <a:pt x="1225" y="2999"/>
                    <a:pt x="1719" y="2999"/>
                  </a:cubicBezTo>
                  <a:cubicBezTo>
                    <a:pt x="1994" y="2999"/>
                    <a:pt x="2273" y="2923"/>
                    <a:pt x="2525" y="2766"/>
                  </a:cubicBezTo>
                  <a:cubicBezTo>
                    <a:pt x="3227" y="2313"/>
                    <a:pt x="3430" y="1385"/>
                    <a:pt x="2977" y="694"/>
                  </a:cubicBezTo>
                  <a:cubicBezTo>
                    <a:pt x="2688" y="245"/>
                    <a:pt x="2204" y="0"/>
                    <a:pt x="1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0"/>
            <p:cNvSpPr/>
            <p:nvPr/>
          </p:nvSpPr>
          <p:spPr>
            <a:xfrm>
              <a:off x="1042375" y="1451100"/>
              <a:ext cx="85450" cy="75000"/>
            </a:xfrm>
            <a:custGeom>
              <a:avLst/>
              <a:gdLst/>
              <a:ahLst/>
              <a:cxnLst/>
              <a:rect l="l" t="t" r="r" b="b"/>
              <a:pathLst>
                <a:path w="3418" h="3000" extrusionOk="0">
                  <a:moveTo>
                    <a:pt x="1712" y="1"/>
                  </a:moveTo>
                  <a:cubicBezTo>
                    <a:pt x="1432" y="1"/>
                    <a:pt x="1148" y="79"/>
                    <a:pt x="894" y="243"/>
                  </a:cubicBezTo>
                  <a:cubicBezTo>
                    <a:pt x="203" y="683"/>
                    <a:pt x="1" y="1612"/>
                    <a:pt x="441" y="2314"/>
                  </a:cubicBezTo>
                  <a:cubicBezTo>
                    <a:pt x="732" y="2758"/>
                    <a:pt x="1218" y="3000"/>
                    <a:pt x="1712" y="3000"/>
                  </a:cubicBezTo>
                  <a:cubicBezTo>
                    <a:pt x="1988" y="3000"/>
                    <a:pt x="2266" y="2925"/>
                    <a:pt x="2513" y="2767"/>
                  </a:cubicBezTo>
                  <a:cubicBezTo>
                    <a:pt x="3215" y="2314"/>
                    <a:pt x="3418" y="1386"/>
                    <a:pt x="2965" y="683"/>
                  </a:cubicBezTo>
                  <a:cubicBezTo>
                    <a:pt x="2684" y="243"/>
                    <a:pt x="2205" y="1"/>
                    <a:pt x="1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0"/>
            <p:cNvSpPr/>
            <p:nvPr/>
          </p:nvSpPr>
          <p:spPr>
            <a:xfrm>
              <a:off x="590550" y="1679200"/>
              <a:ext cx="114025" cy="31575"/>
            </a:xfrm>
            <a:custGeom>
              <a:avLst/>
              <a:gdLst/>
              <a:ahLst/>
              <a:cxnLst/>
              <a:rect l="l" t="t" r="r" b="b"/>
              <a:pathLst>
                <a:path w="4561" h="1263" fill="none" extrusionOk="0">
                  <a:moveTo>
                    <a:pt x="4560" y="1"/>
                  </a:moveTo>
                  <a:lnTo>
                    <a:pt x="0" y="1263"/>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0"/>
            <p:cNvSpPr/>
            <p:nvPr/>
          </p:nvSpPr>
          <p:spPr>
            <a:xfrm>
              <a:off x="884325" y="1865550"/>
              <a:ext cx="9250" cy="93175"/>
            </a:xfrm>
            <a:custGeom>
              <a:avLst/>
              <a:gdLst/>
              <a:ahLst/>
              <a:cxnLst/>
              <a:rect l="l" t="t" r="r" b="b"/>
              <a:pathLst>
                <a:path w="370" h="3727" fill="none" extrusionOk="0">
                  <a:moveTo>
                    <a:pt x="370" y="0"/>
                  </a:moveTo>
                  <a:lnTo>
                    <a:pt x="0" y="3727"/>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0"/>
            <p:cNvSpPr/>
            <p:nvPr/>
          </p:nvSpPr>
          <p:spPr>
            <a:xfrm>
              <a:off x="1176025" y="1766725"/>
              <a:ext cx="84550" cy="61325"/>
            </a:xfrm>
            <a:custGeom>
              <a:avLst/>
              <a:gdLst/>
              <a:ahLst/>
              <a:cxnLst/>
              <a:rect l="l" t="t" r="r" b="b"/>
              <a:pathLst>
                <a:path w="3382" h="2453" fill="none" extrusionOk="0">
                  <a:moveTo>
                    <a:pt x="1" y="0"/>
                  </a:moveTo>
                  <a:lnTo>
                    <a:pt x="3382" y="2453"/>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0"/>
            <p:cNvSpPr/>
            <p:nvPr/>
          </p:nvSpPr>
          <p:spPr>
            <a:xfrm>
              <a:off x="1210550" y="1466075"/>
              <a:ext cx="95575" cy="35450"/>
            </a:xfrm>
            <a:custGeom>
              <a:avLst/>
              <a:gdLst/>
              <a:ahLst/>
              <a:cxnLst/>
              <a:rect l="l" t="t" r="r" b="b"/>
              <a:pathLst>
                <a:path w="3823" h="1418" fill="none" extrusionOk="0">
                  <a:moveTo>
                    <a:pt x="1" y="1418"/>
                  </a:moveTo>
                  <a:lnTo>
                    <a:pt x="3823" y="1"/>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0"/>
            <p:cNvSpPr/>
            <p:nvPr/>
          </p:nvSpPr>
          <p:spPr>
            <a:xfrm>
              <a:off x="1024225" y="1214575"/>
              <a:ext cx="23525" cy="105975"/>
            </a:xfrm>
            <a:custGeom>
              <a:avLst/>
              <a:gdLst/>
              <a:ahLst/>
              <a:cxnLst/>
              <a:rect l="l" t="t" r="r" b="b"/>
              <a:pathLst>
                <a:path w="941" h="4239" fill="none" extrusionOk="0">
                  <a:moveTo>
                    <a:pt x="0" y="4239"/>
                  </a:moveTo>
                  <a:lnTo>
                    <a:pt x="941" y="0"/>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0"/>
            <p:cNvSpPr/>
            <p:nvPr/>
          </p:nvSpPr>
          <p:spPr>
            <a:xfrm>
              <a:off x="674175" y="1350900"/>
              <a:ext cx="63125" cy="58350"/>
            </a:xfrm>
            <a:custGeom>
              <a:avLst/>
              <a:gdLst/>
              <a:ahLst/>
              <a:cxnLst/>
              <a:rect l="l" t="t" r="r" b="b"/>
              <a:pathLst>
                <a:path w="2525" h="2334" fill="none" extrusionOk="0">
                  <a:moveTo>
                    <a:pt x="1" y="0"/>
                  </a:moveTo>
                  <a:lnTo>
                    <a:pt x="2525" y="2334"/>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0"/>
            <p:cNvSpPr/>
            <p:nvPr/>
          </p:nvSpPr>
          <p:spPr>
            <a:xfrm>
              <a:off x="844725" y="1531575"/>
              <a:ext cx="89925" cy="80975"/>
            </a:xfrm>
            <a:custGeom>
              <a:avLst/>
              <a:gdLst/>
              <a:ahLst/>
              <a:cxnLst/>
              <a:rect l="l" t="t" r="r" b="b"/>
              <a:pathLst>
                <a:path w="3597" h="3239" extrusionOk="0">
                  <a:moveTo>
                    <a:pt x="1796" y="0"/>
                  </a:moveTo>
                  <a:cubicBezTo>
                    <a:pt x="1652" y="0"/>
                    <a:pt x="1505" y="20"/>
                    <a:pt x="1358" y="60"/>
                  </a:cubicBezTo>
                  <a:cubicBezTo>
                    <a:pt x="501" y="298"/>
                    <a:pt x="1" y="1191"/>
                    <a:pt x="239" y="2060"/>
                  </a:cubicBezTo>
                  <a:cubicBezTo>
                    <a:pt x="437" y="2773"/>
                    <a:pt x="1088" y="3239"/>
                    <a:pt x="1794" y="3239"/>
                  </a:cubicBezTo>
                  <a:cubicBezTo>
                    <a:pt x="1937" y="3239"/>
                    <a:pt x="2083" y="3219"/>
                    <a:pt x="2227" y="3179"/>
                  </a:cubicBezTo>
                  <a:cubicBezTo>
                    <a:pt x="3097" y="2941"/>
                    <a:pt x="3597" y="2048"/>
                    <a:pt x="3359" y="1191"/>
                  </a:cubicBezTo>
                  <a:cubicBezTo>
                    <a:pt x="3160" y="468"/>
                    <a:pt x="2510"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0"/>
            <p:cNvSpPr/>
            <p:nvPr/>
          </p:nvSpPr>
          <p:spPr>
            <a:xfrm>
              <a:off x="863775" y="1548825"/>
              <a:ext cx="51525" cy="46475"/>
            </a:xfrm>
            <a:custGeom>
              <a:avLst/>
              <a:gdLst/>
              <a:ahLst/>
              <a:cxnLst/>
              <a:rect l="l" t="t" r="r" b="b"/>
              <a:pathLst>
                <a:path w="2061" h="1859" extrusionOk="0">
                  <a:moveTo>
                    <a:pt x="1036" y="1"/>
                  </a:moveTo>
                  <a:cubicBezTo>
                    <a:pt x="954" y="1"/>
                    <a:pt x="870" y="12"/>
                    <a:pt x="787" y="37"/>
                  </a:cubicBezTo>
                  <a:cubicBezTo>
                    <a:pt x="287" y="179"/>
                    <a:pt x="1" y="679"/>
                    <a:pt x="144" y="1180"/>
                  </a:cubicBezTo>
                  <a:cubicBezTo>
                    <a:pt x="252" y="1584"/>
                    <a:pt x="623" y="1858"/>
                    <a:pt x="1032" y="1858"/>
                  </a:cubicBezTo>
                  <a:cubicBezTo>
                    <a:pt x="1116" y="1858"/>
                    <a:pt x="1202" y="1847"/>
                    <a:pt x="1287" y="1822"/>
                  </a:cubicBezTo>
                  <a:cubicBezTo>
                    <a:pt x="1775" y="1691"/>
                    <a:pt x="2061" y="1180"/>
                    <a:pt x="1930" y="679"/>
                  </a:cubicBezTo>
                  <a:cubicBezTo>
                    <a:pt x="1811" y="274"/>
                    <a:pt x="1439"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0"/>
            <p:cNvSpPr/>
            <p:nvPr/>
          </p:nvSpPr>
          <p:spPr>
            <a:xfrm>
              <a:off x="942075" y="1472075"/>
              <a:ext cx="90200" cy="81225"/>
            </a:xfrm>
            <a:custGeom>
              <a:avLst/>
              <a:gdLst/>
              <a:ahLst/>
              <a:cxnLst/>
              <a:rect l="l" t="t" r="r" b="b"/>
              <a:pathLst>
                <a:path w="3608" h="3249" extrusionOk="0">
                  <a:moveTo>
                    <a:pt x="1802" y="0"/>
                  </a:moveTo>
                  <a:cubicBezTo>
                    <a:pt x="1659" y="0"/>
                    <a:pt x="1514" y="19"/>
                    <a:pt x="1370" y="59"/>
                  </a:cubicBezTo>
                  <a:cubicBezTo>
                    <a:pt x="512" y="309"/>
                    <a:pt x="0" y="1202"/>
                    <a:pt x="250" y="2059"/>
                  </a:cubicBezTo>
                  <a:cubicBezTo>
                    <a:pt x="449" y="2774"/>
                    <a:pt x="1103" y="3248"/>
                    <a:pt x="1811" y="3248"/>
                  </a:cubicBezTo>
                  <a:cubicBezTo>
                    <a:pt x="1953" y="3248"/>
                    <a:pt x="2096" y="3229"/>
                    <a:pt x="2239" y="3190"/>
                  </a:cubicBezTo>
                  <a:cubicBezTo>
                    <a:pt x="3096" y="2940"/>
                    <a:pt x="3608" y="2047"/>
                    <a:pt x="3370" y="1190"/>
                  </a:cubicBezTo>
                  <a:cubicBezTo>
                    <a:pt x="3171" y="475"/>
                    <a:pt x="2517" y="0"/>
                    <a:pt x="1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0"/>
            <p:cNvSpPr/>
            <p:nvPr/>
          </p:nvSpPr>
          <p:spPr>
            <a:xfrm>
              <a:off x="961425" y="1489400"/>
              <a:ext cx="51500" cy="46550"/>
            </a:xfrm>
            <a:custGeom>
              <a:avLst/>
              <a:gdLst/>
              <a:ahLst/>
              <a:cxnLst/>
              <a:rect l="l" t="t" r="r" b="b"/>
              <a:pathLst>
                <a:path w="2060" h="1862" extrusionOk="0">
                  <a:moveTo>
                    <a:pt x="1026" y="1"/>
                  </a:moveTo>
                  <a:cubicBezTo>
                    <a:pt x="946" y="1"/>
                    <a:pt x="866" y="11"/>
                    <a:pt x="786" y="32"/>
                  </a:cubicBezTo>
                  <a:cubicBezTo>
                    <a:pt x="286" y="175"/>
                    <a:pt x="0" y="687"/>
                    <a:pt x="131" y="1175"/>
                  </a:cubicBezTo>
                  <a:cubicBezTo>
                    <a:pt x="251" y="1593"/>
                    <a:pt x="628" y="1862"/>
                    <a:pt x="1034" y="1862"/>
                  </a:cubicBezTo>
                  <a:cubicBezTo>
                    <a:pt x="1114" y="1862"/>
                    <a:pt x="1194" y="1852"/>
                    <a:pt x="1274" y="1830"/>
                  </a:cubicBezTo>
                  <a:cubicBezTo>
                    <a:pt x="1774" y="1687"/>
                    <a:pt x="2060" y="1175"/>
                    <a:pt x="1929" y="687"/>
                  </a:cubicBezTo>
                  <a:cubicBezTo>
                    <a:pt x="1810" y="269"/>
                    <a:pt x="1432"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80"/>
          <p:cNvGrpSpPr/>
          <p:nvPr/>
        </p:nvGrpSpPr>
        <p:grpSpPr>
          <a:xfrm>
            <a:off x="6788325" y="1435250"/>
            <a:ext cx="1055200" cy="773250"/>
            <a:chOff x="558700" y="2947425"/>
            <a:chExt cx="1055200" cy="773250"/>
          </a:xfrm>
        </p:grpSpPr>
        <p:sp>
          <p:nvSpPr>
            <p:cNvPr id="2438" name="Google Shape;2438;p80"/>
            <p:cNvSpPr/>
            <p:nvPr/>
          </p:nvSpPr>
          <p:spPr>
            <a:xfrm>
              <a:off x="558700" y="3073275"/>
              <a:ext cx="1055200" cy="647400"/>
            </a:xfrm>
            <a:custGeom>
              <a:avLst/>
              <a:gdLst/>
              <a:ahLst/>
              <a:cxnLst/>
              <a:rect l="l" t="t" r="r" b="b"/>
              <a:pathLst>
                <a:path w="42208" h="25896" extrusionOk="0">
                  <a:moveTo>
                    <a:pt x="17539" y="0"/>
                  </a:moveTo>
                  <a:cubicBezTo>
                    <a:pt x="6269" y="0"/>
                    <a:pt x="0" y="8055"/>
                    <a:pt x="0" y="8055"/>
                  </a:cubicBezTo>
                  <a:cubicBezTo>
                    <a:pt x="0" y="8055"/>
                    <a:pt x="5679" y="20616"/>
                    <a:pt x="18240" y="24736"/>
                  </a:cubicBezTo>
                  <a:cubicBezTo>
                    <a:pt x="20767" y="25564"/>
                    <a:pt x="23247" y="25895"/>
                    <a:pt x="25597" y="25895"/>
                  </a:cubicBezTo>
                  <a:cubicBezTo>
                    <a:pt x="34929" y="25895"/>
                    <a:pt x="42208" y="20676"/>
                    <a:pt x="42208" y="20676"/>
                  </a:cubicBezTo>
                  <a:cubicBezTo>
                    <a:pt x="42208" y="20676"/>
                    <a:pt x="40600" y="5638"/>
                    <a:pt x="24789" y="1066"/>
                  </a:cubicBezTo>
                  <a:cubicBezTo>
                    <a:pt x="22184" y="314"/>
                    <a:pt x="19764" y="0"/>
                    <a:pt x="17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0"/>
            <p:cNvSpPr/>
            <p:nvPr/>
          </p:nvSpPr>
          <p:spPr>
            <a:xfrm>
              <a:off x="846225" y="3154600"/>
              <a:ext cx="499800" cy="455600"/>
            </a:xfrm>
            <a:custGeom>
              <a:avLst/>
              <a:gdLst/>
              <a:ahLst/>
              <a:cxnLst/>
              <a:rect l="l" t="t" r="r" b="b"/>
              <a:pathLst>
                <a:path w="19992" h="18224" extrusionOk="0">
                  <a:moveTo>
                    <a:pt x="9994" y="1"/>
                  </a:moveTo>
                  <a:cubicBezTo>
                    <a:pt x="7662" y="1"/>
                    <a:pt x="5329" y="891"/>
                    <a:pt x="3549" y="2671"/>
                  </a:cubicBezTo>
                  <a:cubicBezTo>
                    <a:pt x="0" y="6231"/>
                    <a:pt x="0" y="11993"/>
                    <a:pt x="3549" y="15553"/>
                  </a:cubicBezTo>
                  <a:cubicBezTo>
                    <a:pt x="5329" y="17333"/>
                    <a:pt x="7662" y="18223"/>
                    <a:pt x="9994" y="18223"/>
                  </a:cubicBezTo>
                  <a:cubicBezTo>
                    <a:pt x="12326" y="18223"/>
                    <a:pt x="14657" y="17333"/>
                    <a:pt x="16431" y="15553"/>
                  </a:cubicBezTo>
                  <a:cubicBezTo>
                    <a:pt x="19991" y="11993"/>
                    <a:pt x="19991" y="6231"/>
                    <a:pt x="16431" y="2671"/>
                  </a:cubicBezTo>
                  <a:cubicBezTo>
                    <a:pt x="14657" y="891"/>
                    <a:pt x="12326" y="1"/>
                    <a:pt x="9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0"/>
            <p:cNvSpPr/>
            <p:nvPr/>
          </p:nvSpPr>
          <p:spPr>
            <a:xfrm>
              <a:off x="939100" y="3243950"/>
              <a:ext cx="314050" cy="276475"/>
            </a:xfrm>
            <a:custGeom>
              <a:avLst/>
              <a:gdLst/>
              <a:ahLst/>
              <a:cxnLst/>
              <a:rect l="l" t="t" r="r" b="b"/>
              <a:pathLst>
                <a:path w="12562" h="11059" extrusionOk="0">
                  <a:moveTo>
                    <a:pt x="6287" y="0"/>
                  </a:moveTo>
                  <a:cubicBezTo>
                    <a:pt x="4540" y="0"/>
                    <a:pt x="2820" y="825"/>
                    <a:pt x="1750" y="2371"/>
                  </a:cubicBezTo>
                  <a:cubicBezTo>
                    <a:pt x="0" y="4871"/>
                    <a:pt x="619" y="8324"/>
                    <a:pt x="3120" y="10063"/>
                  </a:cubicBezTo>
                  <a:cubicBezTo>
                    <a:pt x="4086" y="10736"/>
                    <a:pt x="5189" y="11058"/>
                    <a:pt x="6281" y="11058"/>
                  </a:cubicBezTo>
                  <a:cubicBezTo>
                    <a:pt x="8028" y="11058"/>
                    <a:pt x="9746" y="10232"/>
                    <a:pt x="10823" y="8693"/>
                  </a:cubicBezTo>
                  <a:cubicBezTo>
                    <a:pt x="12561" y="6193"/>
                    <a:pt x="11954" y="2740"/>
                    <a:pt x="9442" y="990"/>
                  </a:cubicBezTo>
                  <a:cubicBezTo>
                    <a:pt x="8481" y="322"/>
                    <a:pt x="7379"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0"/>
            <p:cNvSpPr/>
            <p:nvPr/>
          </p:nvSpPr>
          <p:spPr>
            <a:xfrm>
              <a:off x="834025" y="3183450"/>
              <a:ext cx="229800" cy="202100"/>
            </a:xfrm>
            <a:custGeom>
              <a:avLst/>
              <a:gdLst/>
              <a:ahLst/>
              <a:cxnLst/>
              <a:rect l="l" t="t" r="r" b="b"/>
              <a:pathLst>
                <a:path w="9192" h="8084" extrusionOk="0">
                  <a:moveTo>
                    <a:pt x="4590" y="0"/>
                  </a:moveTo>
                  <a:cubicBezTo>
                    <a:pt x="4051" y="0"/>
                    <a:pt x="3503" y="109"/>
                    <a:pt x="2977" y="338"/>
                  </a:cubicBezTo>
                  <a:cubicBezTo>
                    <a:pt x="929" y="1231"/>
                    <a:pt x="0" y="3612"/>
                    <a:pt x="893" y="5660"/>
                  </a:cubicBezTo>
                  <a:cubicBezTo>
                    <a:pt x="1556" y="7180"/>
                    <a:pt x="3038" y="8083"/>
                    <a:pt x="4596" y="8083"/>
                  </a:cubicBezTo>
                  <a:cubicBezTo>
                    <a:pt x="5137" y="8083"/>
                    <a:pt x="5687" y="7974"/>
                    <a:pt x="6215" y="7744"/>
                  </a:cubicBezTo>
                  <a:cubicBezTo>
                    <a:pt x="8251" y="6851"/>
                    <a:pt x="9192" y="4470"/>
                    <a:pt x="8299" y="2422"/>
                  </a:cubicBezTo>
                  <a:cubicBezTo>
                    <a:pt x="7635" y="909"/>
                    <a:pt x="6150" y="0"/>
                    <a:pt x="4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0"/>
            <p:cNvSpPr/>
            <p:nvPr/>
          </p:nvSpPr>
          <p:spPr>
            <a:xfrm>
              <a:off x="712925" y="2992650"/>
              <a:ext cx="76125" cy="97125"/>
            </a:xfrm>
            <a:custGeom>
              <a:avLst/>
              <a:gdLst/>
              <a:ahLst/>
              <a:cxnLst/>
              <a:rect l="l" t="t" r="r" b="b"/>
              <a:pathLst>
                <a:path w="3045" h="3885" extrusionOk="0">
                  <a:moveTo>
                    <a:pt x="1381" y="0"/>
                  </a:moveTo>
                  <a:cubicBezTo>
                    <a:pt x="1304" y="0"/>
                    <a:pt x="1224" y="17"/>
                    <a:pt x="1141" y="53"/>
                  </a:cubicBezTo>
                  <a:cubicBezTo>
                    <a:pt x="0" y="540"/>
                    <a:pt x="1076" y="3885"/>
                    <a:pt x="1980" y="3885"/>
                  </a:cubicBezTo>
                  <a:cubicBezTo>
                    <a:pt x="2047" y="3885"/>
                    <a:pt x="2113" y="3866"/>
                    <a:pt x="2177" y="3827"/>
                  </a:cubicBezTo>
                  <a:cubicBezTo>
                    <a:pt x="3044" y="3293"/>
                    <a:pt x="2469" y="0"/>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0"/>
            <p:cNvSpPr/>
            <p:nvPr/>
          </p:nvSpPr>
          <p:spPr>
            <a:xfrm>
              <a:off x="873300" y="2953425"/>
              <a:ext cx="63975" cy="98925"/>
            </a:xfrm>
            <a:custGeom>
              <a:avLst/>
              <a:gdLst/>
              <a:ahLst/>
              <a:cxnLst/>
              <a:rect l="l" t="t" r="r" b="b"/>
              <a:pathLst>
                <a:path w="2559" h="3957" extrusionOk="0">
                  <a:moveTo>
                    <a:pt x="1382" y="0"/>
                  </a:moveTo>
                  <a:cubicBezTo>
                    <a:pt x="1340" y="0"/>
                    <a:pt x="1296" y="5"/>
                    <a:pt x="1251" y="14"/>
                  </a:cubicBezTo>
                  <a:cubicBezTo>
                    <a:pt x="1" y="287"/>
                    <a:pt x="465" y="3957"/>
                    <a:pt x="1401" y="3957"/>
                  </a:cubicBezTo>
                  <a:cubicBezTo>
                    <a:pt x="1445" y="3957"/>
                    <a:pt x="1491" y="3949"/>
                    <a:pt x="1537" y="3931"/>
                  </a:cubicBezTo>
                  <a:cubicBezTo>
                    <a:pt x="2514" y="3564"/>
                    <a:pt x="2559" y="0"/>
                    <a:pt x="1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0"/>
            <p:cNvSpPr/>
            <p:nvPr/>
          </p:nvSpPr>
          <p:spPr>
            <a:xfrm>
              <a:off x="1038650" y="2947425"/>
              <a:ext cx="65300" cy="98650"/>
            </a:xfrm>
            <a:custGeom>
              <a:avLst/>
              <a:gdLst/>
              <a:ahLst/>
              <a:cxnLst/>
              <a:rect l="l" t="t" r="r" b="b"/>
              <a:pathLst>
                <a:path w="2612" h="3946" extrusionOk="0">
                  <a:moveTo>
                    <a:pt x="1359" y="1"/>
                  </a:moveTo>
                  <a:cubicBezTo>
                    <a:pt x="1337" y="1"/>
                    <a:pt x="1315" y="2"/>
                    <a:pt x="1293" y="4"/>
                  </a:cubicBezTo>
                  <a:cubicBezTo>
                    <a:pt x="1" y="143"/>
                    <a:pt x="83" y="3945"/>
                    <a:pt x="1053" y="3945"/>
                  </a:cubicBezTo>
                  <a:cubicBezTo>
                    <a:pt x="1084" y="3945"/>
                    <a:pt x="1117" y="3941"/>
                    <a:pt x="1150" y="3933"/>
                  </a:cubicBezTo>
                  <a:cubicBezTo>
                    <a:pt x="2191" y="3664"/>
                    <a:pt x="2612"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0"/>
            <p:cNvSpPr/>
            <p:nvPr/>
          </p:nvSpPr>
          <p:spPr>
            <a:xfrm>
              <a:off x="1476525" y="3188550"/>
              <a:ext cx="115400" cy="73525"/>
            </a:xfrm>
            <a:custGeom>
              <a:avLst/>
              <a:gdLst/>
              <a:ahLst/>
              <a:cxnLst/>
              <a:rect l="l" t="t" r="r" b="b"/>
              <a:pathLst>
                <a:path w="4616" h="2941" extrusionOk="0">
                  <a:moveTo>
                    <a:pt x="3226" y="1"/>
                  </a:moveTo>
                  <a:cubicBezTo>
                    <a:pt x="2009" y="1"/>
                    <a:pt x="0" y="2379"/>
                    <a:pt x="827" y="2861"/>
                  </a:cubicBezTo>
                  <a:cubicBezTo>
                    <a:pt x="923" y="2915"/>
                    <a:pt x="1038" y="2941"/>
                    <a:pt x="1167" y="2941"/>
                  </a:cubicBezTo>
                  <a:cubicBezTo>
                    <a:pt x="2328" y="2941"/>
                    <a:pt x="4616" y="907"/>
                    <a:pt x="3673" y="146"/>
                  </a:cubicBezTo>
                  <a:cubicBezTo>
                    <a:pt x="3545" y="46"/>
                    <a:pt x="3393" y="1"/>
                    <a:pt x="3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0"/>
            <p:cNvSpPr/>
            <p:nvPr/>
          </p:nvSpPr>
          <p:spPr>
            <a:xfrm>
              <a:off x="1351875" y="3076500"/>
              <a:ext cx="110950" cy="80100"/>
            </a:xfrm>
            <a:custGeom>
              <a:avLst/>
              <a:gdLst/>
              <a:ahLst/>
              <a:cxnLst/>
              <a:rect l="l" t="t" r="r" b="b"/>
              <a:pathLst>
                <a:path w="4438" h="3204" extrusionOk="0">
                  <a:moveTo>
                    <a:pt x="3005" y="1"/>
                  </a:moveTo>
                  <a:cubicBezTo>
                    <a:pt x="1802" y="1"/>
                    <a:pt x="1" y="2785"/>
                    <a:pt x="920" y="3164"/>
                  </a:cubicBezTo>
                  <a:cubicBezTo>
                    <a:pt x="988" y="3191"/>
                    <a:pt x="1062" y="3203"/>
                    <a:pt x="1143" y="3203"/>
                  </a:cubicBezTo>
                  <a:cubicBezTo>
                    <a:pt x="2261" y="3203"/>
                    <a:pt x="4438" y="725"/>
                    <a:pt x="3349" y="92"/>
                  </a:cubicBezTo>
                  <a:cubicBezTo>
                    <a:pt x="3243" y="29"/>
                    <a:pt x="3127" y="1"/>
                    <a:pt x="3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0"/>
            <p:cNvSpPr/>
            <p:nvPr/>
          </p:nvSpPr>
          <p:spPr>
            <a:xfrm>
              <a:off x="1204350" y="2983175"/>
              <a:ext cx="82425" cy="95650"/>
            </a:xfrm>
            <a:custGeom>
              <a:avLst/>
              <a:gdLst/>
              <a:ahLst/>
              <a:cxnLst/>
              <a:rect l="l" t="t" r="r" b="b"/>
              <a:pathLst>
                <a:path w="3297" h="3826" extrusionOk="0">
                  <a:moveTo>
                    <a:pt x="1905" y="0"/>
                  </a:moveTo>
                  <a:cubicBezTo>
                    <a:pt x="621" y="0"/>
                    <a:pt x="0" y="3825"/>
                    <a:pt x="1046" y="3825"/>
                  </a:cubicBezTo>
                  <a:cubicBezTo>
                    <a:pt x="1054" y="3825"/>
                    <a:pt x="1062" y="3825"/>
                    <a:pt x="1070" y="3825"/>
                  </a:cubicBezTo>
                  <a:cubicBezTo>
                    <a:pt x="2154" y="3765"/>
                    <a:pt x="3297" y="122"/>
                    <a:pt x="1963" y="3"/>
                  </a:cubicBezTo>
                  <a:cubicBezTo>
                    <a:pt x="1944" y="1"/>
                    <a:pt x="1924"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80"/>
          <p:cNvGrpSpPr/>
          <p:nvPr/>
        </p:nvGrpSpPr>
        <p:grpSpPr>
          <a:xfrm>
            <a:off x="6474675" y="2420375"/>
            <a:ext cx="818600" cy="899300"/>
            <a:chOff x="2622925" y="1926025"/>
            <a:chExt cx="818600" cy="899300"/>
          </a:xfrm>
        </p:grpSpPr>
        <p:sp>
          <p:nvSpPr>
            <p:cNvPr id="2449" name="Google Shape;2449;p80"/>
            <p:cNvSpPr/>
            <p:nvPr/>
          </p:nvSpPr>
          <p:spPr>
            <a:xfrm>
              <a:off x="2885775" y="2326900"/>
              <a:ext cx="458700" cy="498425"/>
            </a:xfrm>
            <a:custGeom>
              <a:avLst/>
              <a:gdLst/>
              <a:ahLst/>
              <a:cxnLst/>
              <a:rect l="l" t="t" r="r" b="b"/>
              <a:pathLst>
                <a:path w="18348" h="19937" extrusionOk="0">
                  <a:moveTo>
                    <a:pt x="10251" y="1"/>
                  </a:moveTo>
                  <a:lnTo>
                    <a:pt x="8084" y="620"/>
                  </a:lnTo>
                  <a:lnTo>
                    <a:pt x="0" y="2930"/>
                  </a:lnTo>
                  <a:cubicBezTo>
                    <a:pt x="0" y="2930"/>
                    <a:pt x="453" y="3251"/>
                    <a:pt x="1107" y="3823"/>
                  </a:cubicBezTo>
                  <a:cubicBezTo>
                    <a:pt x="2024" y="4608"/>
                    <a:pt x="3334" y="5859"/>
                    <a:pt x="4334" y="7359"/>
                  </a:cubicBezTo>
                  <a:cubicBezTo>
                    <a:pt x="5001" y="8359"/>
                    <a:pt x="5537" y="9466"/>
                    <a:pt x="5727" y="10621"/>
                  </a:cubicBezTo>
                  <a:cubicBezTo>
                    <a:pt x="6310" y="14181"/>
                    <a:pt x="6144" y="18086"/>
                    <a:pt x="8299" y="19444"/>
                  </a:cubicBezTo>
                  <a:cubicBezTo>
                    <a:pt x="8644" y="19658"/>
                    <a:pt x="9049" y="19801"/>
                    <a:pt x="9513" y="19884"/>
                  </a:cubicBezTo>
                  <a:cubicBezTo>
                    <a:pt x="9742" y="19919"/>
                    <a:pt x="9984" y="19936"/>
                    <a:pt x="10237" y="19936"/>
                  </a:cubicBezTo>
                  <a:cubicBezTo>
                    <a:pt x="10763" y="19936"/>
                    <a:pt x="11336" y="19862"/>
                    <a:pt x="11930" y="19717"/>
                  </a:cubicBezTo>
                  <a:cubicBezTo>
                    <a:pt x="11954" y="19717"/>
                    <a:pt x="11978" y="19705"/>
                    <a:pt x="12014" y="19705"/>
                  </a:cubicBezTo>
                  <a:cubicBezTo>
                    <a:pt x="13216" y="19408"/>
                    <a:pt x="14490" y="18836"/>
                    <a:pt x="15585" y="18062"/>
                  </a:cubicBezTo>
                  <a:cubicBezTo>
                    <a:pt x="15645" y="18015"/>
                    <a:pt x="15704" y="17979"/>
                    <a:pt x="15764" y="17931"/>
                  </a:cubicBezTo>
                  <a:cubicBezTo>
                    <a:pt x="17252" y="16824"/>
                    <a:pt x="18336" y="15348"/>
                    <a:pt x="18348" y="13693"/>
                  </a:cubicBezTo>
                  <a:cubicBezTo>
                    <a:pt x="18348" y="13264"/>
                    <a:pt x="18276" y="12812"/>
                    <a:pt x="18121" y="12347"/>
                  </a:cubicBezTo>
                  <a:cubicBezTo>
                    <a:pt x="17074" y="9383"/>
                    <a:pt x="13764" y="8466"/>
                    <a:pt x="11787" y="5739"/>
                  </a:cubicBezTo>
                  <a:cubicBezTo>
                    <a:pt x="10811" y="4418"/>
                    <a:pt x="10156" y="2644"/>
                    <a:pt x="10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0"/>
            <p:cNvSpPr/>
            <p:nvPr/>
          </p:nvSpPr>
          <p:spPr>
            <a:xfrm>
              <a:off x="2622925" y="1926075"/>
              <a:ext cx="818600" cy="614425"/>
            </a:xfrm>
            <a:custGeom>
              <a:avLst/>
              <a:gdLst/>
              <a:ahLst/>
              <a:cxnLst/>
              <a:rect l="l" t="t" r="r" b="b"/>
              <a:pathLst>
                <a:path w="32744" h="24577" extrusionOk="0">
                  <a:moveTo>
                    <a:pt x="13663" y="0"/>
                  </a:moveTo>
                  <a:cubicBezTo>
                    <a:pt x="12447" y="0"/>
                    <a:pt x="11281" y="142"/>
                    <a:pt x="10193" y="448"/>
                  </a:cubicBezTo>
                  <a:cubicBezTo>
                    <a:pt x="10121" y="472"/>
                    <a:pt x="10062" y="484"/>
                    <a:pt x="9990" y="508"/>
                  </a:cubicBezTo>
                  <a:cubicBezTo>
                    <a:pt x="8681" y="925"/>
                    <a:pt x="7478" y="1758"/>
                    <a:pt x="6395" y="2865"/>
                  </a:cubicBezTo>
                  <a:cubicBezTo>
                    <a:pt x="4811" y="4508"/>
                    <a:pt x="3489" y="6747"/>
                    <a:pt x="2465" y="9188"/>
                  </a:cubicBezTo>
                  <a:cubicBezTo>
                    <a:pt x="2370" y="9438"/>
                    <a:pt x="2263" y="9700"/>
                    <a:pt x="2156" y="9950"/>
                  </a:cubicBezTo>
                  <a:cubicBezTo>
                    <a:pt x="811" y="13426"/>
                    <a:pt x="60" y="17177"/>
                    <a:pt x="13" y="19998"/>
                  </a:cubicBezTo>
                  <a:cubicBezTo>
                    <a:pt x="1" y="20749"/>
                    <a:pt x="37" y="21427"/>
                    <a:pt x="120" y="22022"/>
                  </a:cubicBezTo>
                  <a:cubicBezTo>
                    <a:pt x="322" y="23427"/>
                    <a:pt x="799" y="24344"/>
                    <a:pt x="1584" y="24475"/>
                  </a:cubicBezTo>
                  <a:cubicBezTo>
                    <a:pt x="1955" y="24544"/>
                    <a:pt x="2384" y="24577"/>
                    <a:pt x="2860" y="24577"/>
                  </a:cubicBezTo>
                  <a:cubicBezTo>
                    <a:pt x="3378" y="24577"/>
                    <a:pt x="3953" y="24538"/>
                    <a:pt x="4573" y="24463"/>
                  </a:cubicBezTo>
                  <a:cubicBezTo>
                    <a:pt x="5418" y="24368"/>
                    <a:pt x="6347" y="24213"/>
                    <a:pt x="7335" y="23999"/>
                  </a:cubicBezTo>
                  <a:cubicBezTo>
                    <a:pt x="10347" y="23368"/>
                    <a:pt x="13955" y="22249"/>
                    <a:pt x="17467" y="20903"/>
                  </a:cubicBezTo>
                  <a:cubicBezTo>
                    <a:pt x="20277" y="19820"/>
                    <a:pt x="23028" y="18582"/>
                    <a:pt x="25385" y="17320"/>
                  </a:cubicBezTo>
                  <a:cubicBezTo>
                    <a:pt x="28171" y="15843"/>
                    <a:pt x="30398" y="14307"/>
                    <a:pt x="31541" y="12950"/>
                  </a:cubicBezTo>
                  <a:cubicBezTo>
                    <a:pt x="32005" y="12390"/>
                    <a:pt x="32291" y="11866"/>
                    <a:pt x="32350" y="11378"/>
                  </a:cubicBezTo>
                  <a:cubicBezTo>
                    <a:pt x="32743" y="8330"/>
                    <a:pt x="27671" y="4008"/>
                    <a:pt x="21646" y="1663"/>
                  </a:cubicBezTo>
                  <a:cubicBezTo>
                    <a:pt x="19551" y="853"/>
                    <a:pt x="17348" y="270"/>
                    <a:pt x="15217" y="79"/>
                  </a:cubicBezTo>
                  <a:cubicBezTo>
                    <a:pt x="15193" y="79"/>
                    <a:pt x="15169" y="67"/>
                    <a:pt x="15146" y="67"/>
                  </a:cubicBezTo>
                  <a:cubicBezTo>
                    <a:pt x="14645" y="23"/>
                    <a:pt x="14150" y="0"/>
                    <a:pt x="13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0"/>
            <p:cNvSpPr/>
            <p:nvPr/>
          </p:nvSpPr>
          <p:spPr>
            <a:xfrm>
              <a:off x="3075975" y="2732050"/>
              <a:ext cx="108075" cy="93275"/>
            </a:xfrm>
            <a:custGeom>
              <a:avLst/>
              <a:gdLst/>
              <a:ahLst/>
              <a:cxnLst/>
              <a:rect l="l" t="t" r="r" b="b"/>
              <a:pathLst>
                <a:path w="4323" h="3731" extrusionOk="0">
                  <a:moveTo>
                    <a:pt x="1036" y="1"/>
                  </a:moveTo>
                  <a:cubicBezTo>
                    <a:pt x="962" y="1"/>
                    <a:pt x="891" y="12"/>
                    <a:pt x="822" y="35"/>
                  </a:cubicBezTo>
                  <a:cubicBezTo>
                    <a:pt x="0" y="309"/>
                    <a:pt x="298" y="1916"/>
                    <a:pt x="691" y="3238"/>
                  </a:cubicBezTo>
                  <a:cubicBezTo>
                    <a:pt x="1036" y="3452"/>
                    <a:pt x="1441" y="3595"/>
                    <a:pt x="1905" y="3678"/>
                  </a:cubicBezTo>
                  <a:cubicBezTo>
                    <a:pt x="2134" y="3713"/>
                    <a:pt x="2376" y="3730"/>
                    <a:pt x="2629" y="3730"/>
                  </a:cubicBezTo>
                  <a:cubicBezTo>
                    <a:pt x="3155" y="3730"/>
                    <a:pt x="3728" y="3656"/>
                    <a:pt x="4322" y="3511"/>
                  </a:cubicBezTo>
                  <a:cubicBezTo>
                    <a:pt x="3609" y="2308"/>
                    <a:pt x="2104" y="1"/>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0"/>
            <p:cNvSpPr/>
            <p:nvPr/>
          </p:nvSpPr>
          <p:spPr>
            <a:xfrm>
              <a:off x="3155450" y="2709500"/>
              <a:ext cx="119975" cy="110050"/>
            </a:xfrm>
            <a:custGeom>
              <a:avLst/>
              <a:gdLst/>
              <a:ahLst/>
              <a:cxnLst/>
              <a:rect l="l" t="t" r="r" b="b"/>
              <a:pathLst>
                <a:path w="4799" h="4402" extrusionOk="0">
                  <a:moveTo>
                    <a:pt x="1688" y="0"/>
                  </a:moveTo>
                  <a:cubicBezTo>
                    <a:pt x="1512" y="0"/>
                    <a:pt x="1341" y="43"/>
                    <a:pt x="1179" y="139"/>
                  </a:cubicBezTo>
                  <a:cubicBezTo>
                    <a:pt x="0" y="830"/>
                    <a:pt x="738" y="3187"/>
                    <a:pt x="1227" y="4401"/>
                  </a:cubicBezTo>
                  <a:cubicBezTo>
                    <a:pt x="2429" y="4104"/>
                    <a:pt x="3703" y="3532"/>
                    <a:pt x="4798" y="2758"/>
                  </a:cubicBezTo>
                  <a:cubicBezTo>
                    <a:pt x="4120" y="1730"/>
                    <a:pt x="2802"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0"/>
            <p:cNvSpPr/>
            <p:nvPr/>
          </p:nvSpPr>
          <p:spPr>
            <a:xfrm>
              <a:off x="3249500" y="2644300"/>
              <a:ext cx="94975" cy="130900"/>
            </a:xfrm>
            <a:custGeom>
              <a:avLst/>
              <a:gdLst/>
              <a:ahLst/>
              <a:cxnLst/>
              <a:rect l="l" t="t" r="r" b="b"/>
              <a:pathLst>
                <a:path w="3799" h="5236" extrusionOk="0">
                  <a:moveTo>
                    <a:pt x="1155" y="0"/>
                  </a:moveTo>
                  <a:cubicBezTo>
                    <a:pt x="953" y="0"/>
                    <a:pt x="790" y="46"/>
                    <a:pt x="679" y="151"/>
                  </a:cubicBezTo>
                  <a:cubicBezTo>
                    <a:pt x="1" y="806"/>
                    <a:pt x="763" y="3747"/>
                    <a:pt x="1215" y="5235"/>
                  </a:cubicBezTo>
                  <a:cubicBezTo>
                    <a:pt x="2703" y="4128"/>
                    <a:pt x="3787" y="2652"/>
                    <a:pt x="3799" y="997"/>
                  </a:cubicBezTo>
                  <a:cubicBezTo>
                    <a:pt x="2838" y="471"/>
                    <a:pt x="1800" y="0"/>
                    <a:pt x="1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0"/>
            <p:cNvSpPr/>
            <p:nvPr/>
          </p:nvSpPr>
          <p:spPr>
            <a:xfrm>
              <a:off x="2808375" y="2101750"/>
              <a:ext cx="130100" cy="114300"/>
            </a:xfrm>
            <a:custGeom>
              <a:avLst/>
              <a:gdLst/>
              <a:ahLst/>
              <a:cxnLst/>
              <a:rect l="l" t="t" r="r" b="b"/>
              <a:pathLst>
                <a:path w="5204" h="4572" extrusionOk="0">
                  <a:moveTo>
                    <a:pt x="2605" y="0"/>
                  </a:moveTo>
                  <a:cubicBezTo>
                    <a:pt x="2287" y="0"/>
                    <a:pt x="1963" y="67"/>
                    <a:pt x="1655" y="208"/>
                  </a:cubicBezTo>
                  <a:cubicBezTo>
                    <a:pt x="501" y="744"/>
                    <a:pt x="0" y="2089"/>
                    <a:pt x="536" y="3244"/>
                  </a:cubicBezTo>
                  <a:cubicBezTo>
                    <a:pt x="919" y="4079"/>
                    <a:pt x="1747" y="4571"/>
                    <a:pt x="2611" y="4571"/>
                  </a:cubicBezTo>
                  <a:cubicBezTo>
                    <a:pt x="2929" y="4571"/>
                    <a:pt x="3253" y="4504"/>
                    <a:pt x="3560" y="4363"/>
                  </a:cubicBezTo>
                  <a:cubicBezTo>
                    <a:pt x="4703" y="3827"/>
                    <a:pt x="5204" y="2482"/>
                    <a:pt x="4680" y="1327"/>
                  </a:cubicBezTo>
                  <a:cubicBezTo>
                    <a:pt x="4297" y="492"/>
                    <a:pt x="3469" y="0"/>
                    <a:pt x="2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0"/>
            <p:cNvSpPr/>
            <p:nvPr/>
          </p:nvSpPr>
          <p:spPr>
            <a:xfrm>
              <a:off x="2838450" y="2128050"/>
              <a:ext cx="70250" cy="61575"/>
            </a:xfrm>
            <a:custGeom>
              <a:avLst/>
              <a:gdLst/>
              <a:ahLst/>
              <a:cxnLst/>
              <a:rect l="l" t="t" r="r" b="b"/>
              <a:pathLst>
                <a:path w="2810" h="2463" extrusionOk="0">
                  <a:moveTo>
                    <a:pt x="1397" y="0"/>
                  </a:moveTo>
                  <a:cubicBezTo>
                    <a:pt x="1227" y="0"/>
                    <a:pt x="1055" y="35"/>
                    <a:pt x="893" y="108"/>
                  </a:cubicBezTo>
                  <a:cubicBezTo>
                    <a:pt x="274" y="394"/>
                    <a:pt x="0" y="1132"/>
                    <a:pt x="286" y="1752"/>
                  </a:cubicBezTo>
                  <a:cubicBezTo>
                    <a:pt x="493" y="2201"/>
                    <a:pt x="933" y="2462"/>
                    <a:pt x="1395" y="2462"/>
                  </a:cubicBezTo>
                  <a:cubicBezTo>
                    <a:pt x="1570" y="2462"/>
                    <a:pt x="1747" y="2425"/>
                    <a:pt x="1917" y="2347"/>
                  </a:cubicBezTo>
                  <a:cubicBezTo>
                    <a:pt x="2536" y="2073"/>
                    <a:pt x="2810" y="1335"/>
                    <a:pt x="2524" y="716"/>
                  </a:cubicBezTo>
                  <a:cubicBezTo>
                    <a:pt x="2315" y="262"/>
                    <a:pt x="1863" y="0"/>
                    <a:pt x="1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0"/>
            <p:cNvSpPr/>
            <p:nvPr/>
          </p:nvSpPr>
          <p:spPr>
            <a:xfrm>
              <a:off x="2832775" y="2143850"/>
              <a:ext cx="32175" cy="42575"/>
            </a:xfrm>
            <a:custGeom>
              <a:avLst/>
              <a:gdLst/>
              <a:ahLst/>
              <a:cxnLst/>
              <a:rect l="l" t="t" r="r" b="b"/>
              <a:pathLst>
                <a:path w="1287" h="1703" extrusionOk="0">
                  <a:moveTo>
                    <a:pt x="1" y="0"/>
                  </a:moveTo>
                  <a:lnTo>
                    <a:pt x="429" y="1703"/>
                  </a:lnTo>
                  <a:lnTo>
                    <a:pt x="1287" y="44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0"/>
            <p:cNvSpPr/>
            <p:nvPr/>
          </p:nvSpPr>
          <p:spPr>
            <a:xfrm>
              <a:off x="2941425" y="2020475"/>
              <a:ext cx="130100" cy="114175"/>
            </a:xfrm>
            <a:custGeom>
              <a:avLst/>
              <a:gdLst/>
              <a:ahLst/>
              <a:cxnLst/>
              <a:rect l="l" t="t" r="r" b="b"/>
              <a:pathLst>
                <a:path w="5204" h="4567" extrusionOk="0">
                  <a:moveTo>
                    <a:pt x="2593" y="1"/>
                  </a:moveTo>
                  <a:cubicBezTo>
                    <a:pt x="2275" y="1"/>
                    <a:pt x="1951" y="67"/>
                    <a:pt x="1644" y="209"/>
                  </a:cubicBezTo>
                  <a:cubicBezTo>
                    <a:pt x="501" y="732"/>
                    <a:pt x="1" y="2090"/>
                    <a:pt x="524" y="3233"/>
                  </a:cubicBezTo>
                  <a:cubicBezTo>
                    <a:pt x="906" y="4073"/>
                    <a:pt x="1728" y="4567"/>
                    <a:pt x="2593" y="4567"/>
                  </a:cubicBezTo>
                  <a:cubicBezTo>
                    <a:pt x="2917" y="4567"/>
                    <a:pt x="3246" y="4498"/>
                    <a:pt x="3561" y="4352"/>
                  </a:cubicBezTo>
                  <a:cubicBezTo>
                    <a:pt x="4704" y="3828"/>
                    <a:pt x="5204" y="2471"/>
                    <a:pt x="4680" y="1328"/>
                  </a:cubicBezTo>
                  <a:cubicBezTo>
                    <a:pt x="4288" y="493"/>
                    <a:pt x="3458" y="1"/>
                    <a:pt x="2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0"/>
            <p:cNvSpPr/>
            <p:nvPr/>
          </p:nvSpPr>
          <p:spPr>
            <a:xfrm>
              <a:off x="2971200" y="2046650"/>
              <a:ext cx="70275" cy="61650"/>
            </a:xfrm>
            <a:custGeom>
              <a:avLst/>
              <a:gdLst/>
              <a:ahLst/>
              <a:cxnLst/>
              <a:rect l="l" t="t" r="r" b="b"/>
              <a:pathLst>
                <a:path w="2811" h="2466" extrusionOk="0">
                  <a:moveTo>
                    <a:pt x="1406" y="1"/>
                  </a:moveTo>
                  <a:cubicBezTo>
                    <a:pt x="1234" y="1"/>
                    <a:pt x="1060" y="37"/>
                    <a:pt x="893" y="114"/>
                  </a:cubicBezTo>
                  <a:cubicBezTo>
                    <a:pt x="274" y="400"/>
                    <a:pt x="0" y="1138"/>
                    <a:pt x="286" y="1745"/>
                  </a:cubicBezTo>
                  <a:cubicBezTo>
                    <a:pt x="495" y="2198"/>
                    <a:pt x="945" y="2466"/>
                    <a:pt x="1414" y="2466"/>
                  </a:cubicBezTo>
                  <a:cubicBezTo>
                    <a:pt x="1587" y="2466"/>
                    <a:pt x="1762" y="2429"/>
                    <a:pt x="1929" y="2352"/>
                  </a:cubicBezTo>
                  <a:cubicBezTo>
                    <a:pt x="2536" y="2067"/>
                    <a:pt x="2810" y="1340"/>
                    <a:pt x="2524" y="721"/>
                  </a:cubicBezTo>
                  <a:cubicBezTo>
                    <a:pt x="2315" y="269"/>
                    <a:pt x="1871"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0"/>
            <p:cNvSpPr/>
            <p:nvPr/>
          </p:nvSpPr>
          <p:spPr>
            <a:xfrm>
              <a:off x="2965525" y="2062300"/>
              <a:ext cx="32175" cy="42875"/>
            </a:xfrm>
            <a:custGeom>
              <a:avLst/>
              <a:gdLst/>
              <a:ahLst/>
              <a:cxnLst/>
              <a:rect l="l" t="t" r="r" b="b"/>
              <a:pathLst>
                <a:path w="1287" h="1715" extrusionOk="0">
                  <a:moveTo>
                    <a:pt x="1" y="0"/>
                  </a:moveTo>
                  <a:lnTo>
                    <a:pt x="430" y="1715"/>
                  </a:lnTo>
                  <a:lnTo>
                    <a:pt x="1287" y="44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0"/>
            <p:cNvSpPr/>
            <p:nvPr/>
          </p:nvSpPr>
          <p:spPr>
            <a:xfrm>
              <a:off x="2909875" y="2149975"/>
              <a:ext cx="152125" cy="108550"/>
            </a:xfrm>
            <a:custGeom>
              <a:avLst/>
              <a:gdLst/>
              <a:ahLst/>
              <a:cxnLst/>
              <a:rect l="l" t="t" r="r" b="b"/>
              <a:pathLst>
                <a:path w="6085" h="4342" extrusionOk="0">
                  <a:moveTo>
                    <a:pt x="4994" y="1"/>
                  </a:moveTo>
                  <a:cubicBezTo>
                    <a:pt x="4636" y="1"/>
                    <a:pt x="4290" y="201"/>
                    <a:pt x="4120" y="541"/>
                  </a:cubicBezTo>
                  <a:cubicBezTo>
                    <a:pt x="3275" y="2232"/>
                    <a:pt x="977" y="2410"/>
                    <a:pt x="941" y="2410"/>
                  </a:cubicBezTo>
                  <a:cubicBezTo>
                    <a:pt x="405" y="2446"/>
                    <a:pt x="1" y="2899"/>
                    <a:pt x="36" y="3434"/>
                  </a:cubicBezTo>
                  <a:cubicBezTo>
                    <a:pt x="59" y="3937"/>
                    <a:pt x="488" y="4341"/>
                    <a:pt x="996" y="4341"/>
                  </a:cubicBezTo>
                  <a:cubicBezTo>
                    <a:pt x="1017" y="4341"/>
                    <a:pt x="1039" y="4341"/>
                    <a:pt x="1060" y="4339"/>
                  </a:cubicBezTo>
                  <a:cubicBezTo>
                    <a:pt x="1132" y="4339"/>
                    <a:pt x="2203" y="4268"/>
                    <a:pt x="3358" y="3732"/>
                  </a:cubicBezTo>
                  <a:cubicBezTo>
                    <a:pt x="4275" y="3315"/>
                    <a:pt x="5251" y="2601"/>
                    <a:pt x="5846" y="1398"/>
                  </a:cubicBezTo>
                  <a:cubicBezTo>
                    <a:pt x="6085" y="922"/>
                    <a:pt x="5894" y="339"/>
                    <a:pt x="5418" y="101"/>
                  </a:cubicBezTo>
                  <a:cubicBezTo>
                    <a:pt x="5282" y="33"/>
                    <a:pt x="5137" y="1"/>
                    <a:pt x="4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0"/>
            <p:cNvSpPr/>
            <p:nvPr/>
          </p:nvSpPr>
          <p:spPr>
            <a:xfrm>
              <a:off x="2928625" y="2168200"/>
              <a:ext cx="112850" cy="72400"/>
            </a:xfrm>
            <a:custGeom>
              <a:avLst/>
              <a:gdLst/>
              <a:ahLst/>
              <a:cxnLst/>
              <a:rect l="l" t="t" r="r" b="b"/>
              <a:pathLst>
                <a:path w="4514" h="2896" extrusionOk="0">
                  <a:moveTo>
                    <a:pt x="4231" y="1"/>
                  </a:moveTo>
                  <a:cubicBezTo>
                    <a:pt x="4139" y="1"/>
                    <a:pt x="4055" y="49"/>
                    <a:pt x="4013" y="134"/>
                  </a:cubicBezTo>
                  <a:cubicBezTo>
                    <a:pt x="2977" y="2217"/>
                    <a:pt x="263" y="2396"/>
                    <a:pt x="239" y="2396"/>
                  </a:cubicBezTo>
                  <a:cubicBezTo>
                    <a:pt x="108" y="2408"/>
                    <a:pt x="1" y="2527"/>
                    <a:pt x="1" y="2658"/>
                  </a:cubicBezTo>
                  <a:cubicBezTo>
                    <a:pt x="13" y="2801"/>
                    <a:pt x="132" y="2896"/>
                    <a:pt x="263" y="2896"/>
                  </a:cubicBezTo>
                  <a:cubicBezTo>
                    <a:pt x="346" y="2884"/>
                    <a:pt x="1513" y="2813"/>
                    <a:pt x="2656" y="2181"/>
                  </a:cubicBezTo>
                  <a:cubicBezTo>
                    <a:pt x="3346" y="1800"/>
                    <a:pt x="4013" y="1229"/>
                    <a:pt x="4454" y="348"/>
                  </a:cubicBezTo>
                  <a:cubicBezTo>
                    <a:pt x="4513" y="229"/>
                    <a:pt x="4465" y="86"/>
                    <a:pt x="4346" y="26"/>
                  </a:cubicBezTo>
                  <a:cubicBezTo>
                    <a:pt x="4308" y="9"/>
                    <a:pt x="4269" y="1"/>
                    <a:pt x="4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0"/>
            <p:cNvSpPr/>
            <p:nvPr/>
          </p:nvSpPr>
          <p:spPr>
            <a:xfrm>
              <a:off x="2623225" y="2174800"/>
              <a:ext cx="135175" cy="251250"/>
            </a:xfrm>
            <a:custGeom>
              <a:avLst/>
              <a:gdLst/>
              <a:ahLst/>
              <a:cxnLst/>
              <a:rect l="l" t="t" r="r" b="b"/>
              <a:pathLst>
                <a:path w="5407" h="10050" extrusionOk="0">
                  <a:moveTo>
                    <a:pt x="2156" y="1"/>
                  </a:moveTo>
                  <a:cubicBezTo>
                    <a:pt x="799" y="3477"/>
                    <a:pt x="60" y="7228"/>
                    <a:pt x="1" y="10049"/>
                  </a:cubicBezTo>
                  <a:cubicBezTo>
                    <a:pt x="1227" y="9930"/>
                    <a:pt x="2418" y="9395"/>
                    <a:pt x="3335" y="8442"/>
                  </a:cubicBezTo>
                  <a:cubicBezTo>
                    <a:pt x="5406" y="6311"/>
                    <a:pt x="5359" y="2894"/>
                    <a:pt x="3227" y="810"/>
                  </a:cubicBezTo>
                  <a:cubicBezTo>
                    <a:pt x="2894" y="489"/>
                    <a:pt x="2537" y="227"/>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0"/>
            <p:cNvSpPr/>
            <p:nvPr/>
          </p:nvSpPr>
          <p:spPr>
            <a:xfrm>
              <a:off x="2802125" y="2376625"/>
              <a:ext cx="257500" cy="149425"/>
            </a:xfrm>
            <a:custGeom>
              <a:avLst/>
              <a:gdLst/>
              <a:ahLst/>
              <a:cxnLst/>
              <a:rect l="l" t="t" r="r" b="b"/>
              <a:pathLst>
                <a:path w="10300" h="5977" extrusionOk="0">
                  <a:moveTo>
                    <a:pt x="5533" y="1"/>
                  </a:moveTo>
                  <a:cubicBezTo>
                    <a:pt x="4126" y="1"/>
                    <a:pt x="2722" y="546"/>
                    <a:pt x="1667" y="1631"/>
                  </a:cubicBezTo>
                  <a:cubicBezTo>
                    <a:pt x="501" y="2834"/>
                    <a:pt x="0" y="4441"/>
                    <a:pt x="167" y="5977"/>
                  </a:cubicBezTo>
                  <a:cubicBezTo>
                    <a:pt x="3191" y="5346"/>
                    <a:pt x="6787" y="4227"/>
                    <a:pt x="10299" y="2881"/>
                  </a:cubicBezTo>
                  <a:cubicBezTo>
                    <a:pt x="10049" y="2393"/>
                    <a:pt x="9704" y="1941"/>
                    <a:pt x="9299" y="1524"/>
                  </a:cubicBezTo>
                  <a:cubicBezTo>
                    <a:pt x="8247" y="507"/>
                    <a:pt x="6889" y="1"/>
                    <a:pt x="5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0"/>
            <p:cNvSpPr/>
            <p:nvPr/>
          </p:nvSpPr>
          <p:spPr>
            <a:xfrm>
              <a:off x="3106625" y="2151800"/>
              <a:ext cx="195000" cy="171050"/>
            </a:xfrm>
            <a:custGeom>
              <a:avLst/>
              <a:gdLst/>
              <a:ahLst/>
              <a:cxnLst/>
              <a:rect l="l" t="t" r="r" b="b"/>
              <a:pathLst>
                <a:path w="7800" h="6842" extrusionOk="0">
                  <a:moveTo>
                    <a:pt x="3895" y="0"/>
                  </a:moveTo>
                  <a:cubicBezTo>
                    <a:pt x="3310" y="0"/>
                    <a:pt x="2718" y="151"/>
                    <a:pt x="2179" y="468"/>
                  </a:cubicBezTo>
                  <a:cubicBezTo>
                    <a:pt x="548" y="1433"/>
                    <a:pt x="1" y="3516"/>
                    <a:pt x="953" y="5147"/>
                  </a:cubicBezTo>
                  <a:cubicBezTo>
                    <a:pt x="1588" y="6236"/>
                    <a:pt x="2733" y="6842"/>
                    <a:pt x="3908" y="6842"/>
                  </a:cubicBezTo>
                  <a:cubicBezTo>
                    <a:pt x="4495" y="6842"/>
                    <a:pt x="5089" y="6691"/>
                    <a:pt x="5632" y="6374"/>
                  </a:cubicBezTo>
                  <a:cubicBezTo>
                    <a:pt x="7251" y="5409"/>
                    <a:pt x="7799" y="3326"/>
                    <a:pt x="6847" y="1694"/>
                  </a:cubicBezTo>
                  <a:cubicBezTo>
                    <a:pt x="6211" y="606"/>
                    <a:pt x="5067"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0"/>
            <p:cNvSpPr/>
            <p:nvPr/>
          </p:nvSpPr>
          <p:spPr>
            <a:xfrm>
              <a:off x="3139075" y="2034275"/>
              <a:ext cx="45550" cy="41200"/>
            </a:xfrm>
            <a:custGeom>
              <a:avLst/>
              <a:gdLst/>
              <a:ahLst/>
              <a:cxnLst/>
              <a:rect l="l" t="t" r="r" b="b"/>
              <a:pathLst>
                <a:path w="1822" h="1648" extrusionOk="0">
                  <a:moveTo>
                    <a:pt x="902" y="0"/>
                  </a:moveTo>
                  <a:cubicBezTo>
                    <a:pt x="689" y="0"/>
                    <a:pt x="478" y="84"/>
                    <a:pt x="322" y="252"/>
                  </a:cubicBezTo>
                  <a:cubicBezTo>
                    <a:pt x="0" y="573"/>
                    <a:pt x="12" y="1097"/>
                    <a:pt x="334" y="1419"/>
                  </a:cubicBezTo>
                  <a:cubicBezTo>
                    <a:pt x="497" y="1571"/>
                    <a:pt x="704" y="1648"/>
                    <a:pt x="910" y="1648"/>
                  </a:cubicBezTo>
                  <a:cubicBezTo>
                    <a:pt x="1124" y="1648"/>
                    <a:pt x="1337" y="1565"/>
                    <a:pt x="1501" y="1395"/>
                  </a:cubicBezTo>
                  <a:cubicBezTo>
                    <a:pt x="1822" y="1073"/>
                    <a:pt x="1810" y="550"/>
                    <a:pt x="1489" y="240"/>
                  </a:cubicBezTo>
                  <a:cubicBezTo>
                    <a:pt x="1323" y="81"/>
                    <a:pt x="1111" y="0"/>
                    <a:pt x="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0"/>
            <p:cNvSpPr/>
            <p:nvPr/>
          </p:nvSpPr>
          <p:spPr>
            <a:xfrm>
              <a:off x="2872675" y="1926025"/>
              <a:ext cx="130975" cy="68275"/>
            </a:xfrm>
            <a:custGeom>
              <a:avLst/>
              <a:gdLst/>
              <a:ahLst/>
              <a:cxnLst/>
              <a:rect l="l" t="t" r="r" b="b"/>
              <a:pathLst>
                <a:path w="5239" h="2731" extrusionOk="0">
                  <a:moveTo>
                    <a:pt x="3637" y="0"/>
                  </a:moveTo>
                  <a:cubicBezTo>
                    <a:pt x="2434" y="0"/>
                    <a:pt x="1280" y="139"/>
                    <a:pt x="203" y="450"/>
                  </a:cubicBezTo>
                  <a:cubicBezTo>
                    <a:pt x="131" y="462"/>
                    <a:pt x="72" y="486"/>
                    <a:pt x="0" y="498"/>
                  </a:cubicBezTo>
                  <a:cubicBezTo>
                    <a:pt x="95" y="1046"/>
                    <a:pt x="346" y="1570"/>
                    <a:pt x="774" y="1986"/>
                  </a:cubicBezTo>
                  <a:cubicBezTo>
                    <a:pt x="1283" y="2484"/>
                    <a:pt x="1944" y="2731"/>
                    <a:pt x="2605" y="2731"/>
                  </a:cubicBezTo>
                  <a:cubicBezTo>
                    <a:pt x="3290" y="2731"/>
                    <a:pt x="3974" y="2466"/>
                    <a:pt x="4489" y="1939"/>
                  </a:cubicBezTo>
                  <a:cubicBezTo>
                    <a:pt x="4989" y="1415"/>
                    <a:pt x="5239" y="748"/>
                    <a:pt x="5227" y="69"/>
                  </a:cubicBezTo>
                  <a:lnTo>
                    <a:pt x="5156" y="69"/>
                  </a:lnTo>
                  <a:cubicBezTo>
                    <a:pt x="4643" y="24"/>
                    <a:pt x="4136" y="0"/>
                    <a:pt x="3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80"/>
          <p:cNvGrpSpPr/>
          <p:nvPr/>
        </p:nvGrpSpPr>
        <p:grpSpPr>
          <a:xfrm>
            <a:off x="7106800" y="3659475"/>
            <a:ext cx="1338450" cy="885725"/>
            <a:chOff x="5836825" y="3580150"/>
            <a:chExt cx="1338450" cy="885725"/>
          </a:xfrm>
        </p:grpSpPr>
        <p:sp>
          <p:nvSpPr>
            <p:cNvPr id="2468" name="Google Shape;2468;p80"/>
            <p:cNvSpPr/>
            <p:nvPr/>
          </p:nvSpPr>
          <p:spPr>
            <a:xfrm>
              <a:off x="5988725" y="3580150"/>
              <a:ext cx="1058600" cy="704750"/>
            </a:xfrm>
            <a:custGeom>
              <a:avLst/>
              <a:gdLst/>
              <a:ahLst/>
              <a:cxnLst/>
              <a:rect l="l" t="t" r="r" b="b"/>
              <a:pathLst>
                <a:path w="42344" h="28190" extrusionOk="0">
                  <a:moveTo>
                    <a:pt x="18980" y="0"/>
                  </a:moveTo>
                  <a:cubicBezTo>
                    <a:pt x="1" y="0"/>
                    <a:pt x="850" y="24725"/>
                    <a:pt x="850" y="24725"/>
                  </a:cubicBezTo>
                  <a:lnTo>
                    <a:pt x="14114" y="26011"/>
                  </a:lnTo>
                  <a:cubicBezTo>
                    <a:pt x="14114" y="26011"/>
                    <a:pt x="14620" y="9864"/>
                    <a:pt x="19715" y="9864"/>
                  </a:cubicBezTo>
                  <a:cubicBezTo>
                    <a:pt x="19745" y="9864"/>
                    <a:pt x="19775" y="9865"/>
                    <a:pt x="19805" y="9866"/>
                  </a:cubicBezTo>
                  <a:cubicBezTo>
                    <a:pt x="24972" y="10057"/>
                    <a:pt x="22484" y="26821"/>
                    <a:pt x="22484" y="26821"/>
                  </a:cubicBezTo>
                  <a:lnTo>
                    <a:pt x="36628" y="28190"/>
                  </a:lnTo>
                  <a:cubicBezTo>
                    <a:pt x="36628" y="28190"/>
                    <a:pt x="42343" y="2151"/>
                    <a:pt x="21281" y="115"/>
                  </a:cubicBezTo>
                  <a:cubicBezTo>
                    <a:pt x="20483" y="38"/>
                    <a:pt x="19717" y="0"/>
                    <a:pt x="18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0"/>
            <p:cNvSpPr/>
            <p:nvPr/>
          </p:nvSpPr>
          <p:spPr>
            <a:xfrm>
              <a:off x="6084075" y="3639450"/>
              <a:ext cx="761425" cy="638025"/>
            </a:xfrm>
            <a:custGeom>
              <a:avLst/>
              <a:gdLst/>
              <a:ahLst/>
              <a:cxnLst/>
              <a:rect l="l" t="t" r="r" b="b"/>
              <a:pathLst>
                <a:path w="30457" h="25521" extrusionOk="0">
                  <a:moveTo>
                    <a:pt x="15825" y="1"/>
                  </a:moveTo>
                  <a:cubicBezTo>
                    <a:pt x="2531" y="1"/>
                    <a:pt x="359" y="17535"/>
                    <a:pt x="1" y="22639"/>
                  </a:cubicBezTo>
                  <a:lnTo>
                    <a:pt x="10300" y="23639"/>
                  </a:lnTo>
                  <a:cubicBezTo>
                    <a:pt x="10300" y="23639"/>
                    <a:pt x="10806" y="7492"/>
                    <a:pt x="15901" y="7492"/>
                  </a:cubicBezTo>
                  <a:cubicBezTo>
                    <a:pt x="15931" y="7492"/>
                    <a:pt x="15961" y="7493"/>
                    <a:pt x="15991" y="7494"/>
                  </a:cubicBezTo>
                  <a:cubicBezTo>
                    <a:pt x="21158" y="7685"/>
                    <a:pt x="18670" y="24449"/>
                    <a:pt x="18670" y="24449"/>
                  </a:cubicBezTo>
                  <a:lnTo>
                    <a:pt x="29814" y="25520"/>
                  </a:lnTo>
                  <a:cubicBezTo>
                    <a:pt x="30397" y="18424"/>
                    <a:pt x="30457" y="1112"/>
                    <a:pt x="17098" y="53"/>
                  </a:cubicBezTo>
                  <a:cubicBezTo>
                    <a:pt x="16663" y="18"/>
                    <a:pt x="16238" y="1"/>
                    <a:pt x="15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0"/>
            <p:cNvSpPr/>
            <p:nvPr/>
          </p:nvSpPr>
          <p:spPr>
            <a:xfrm>
              <a:off x="6184400" y="3695050"/>
              <a:ext cx="582825" cy="574675"/>
            </a:xfrm>
            <a:custGeom>
              <a:avLst/>
              <a:gdLst/>
              <a:ahLst/>
              <a:cxnLst/>
              <a:rect l="l" t="t" r="r" b="b"/>
              <a:pathLst>
                <a:path w="23313" h="22987" extrusionOk="0">
                  <a:moveTo>
                    <a:pt x="12332" y="1"/>
                  </a:moveTo>
                  <a:cubicBezTo>
                    <a:pt x="1768" y="1"/>
                    <a:pt x="187" y="14381"/>
                    <a:pt x="0" y="20808"/>
                  </a:cubicBezTo>
                  <a:lnTo>
                    <a:pt x="6287" y="21415"/>
                  </a:lnTo>
                  <a:cubicBezTo>
                    <a:pt x="6287" y="21415"/>
                    <a:pt x="6793" y="5268"/>
                    <a:pt x="11888" y="5268"/>
                  </a:cubicBezTo>
                  <a:cubicBezTo>
                    <a:pt x="11918" y="5268"/>
                    <a:pt x="11948" y="5269"/>
                    <a:pt x="11978" y="5270"/>
                  </a:cubicBezTo>
                  <a:cubicBezTo>
                    <a:pt x="17145" y="5461"/>
                    <a:pt x="14657" y="22225"/>
                    <a:pt x="14657" y="22225"/>
                  </a:cubicBezTo>
                  <a:lnTo>
                    <a:pt x="22574" y="22987"/>
                  </a:lnTo>
                  <a:cubicBezTo>
                    <a:pt x="23313" y="14712"/>
                    <a:pt x="23086" y="591"/>
                    <a:pt x="13002" y="19"/>
                  </a:cubicBezTo>
                  <a:cubicBezTo>
                    <a:pt x="12775" y="7"/>
                    <a:pt x="12552" y="1"/>
                    <a:pt x="12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0"/>
            <p:cNvSpPr/>
            <p:nvPr/>
          </p:nvSpPr>
          <p:spPr>
            <a:xfrm>
              <a:off x="6258800" y="3756275"/>
              <a:ext cx="425375" cy="503025"/>
            </a:xfrm>
            <a:custGeom>
              <a:avLst/>
              <a:gdLst/>
              <a:ahLst/>
              <a:cxnLst/>
              <a:rect l="l" t="t" r="r" b="b"/>
              <a:pathLst>
                <a:path w="17015" h="20121" extrusionOk="0">
                  <a:moveTo>
                    <a:pt x="9201" y="1"/>
                  </a:moveTo>
                  <a:cubicBezTo>
                    <a:pt x="1854" y="1"/>
                    <a:pt x="278" y="11567"/>
                    <a:pt x="1" y="18645"/>
                  </a:cubicBezTo>
                  <a:lnTo>
                    <a:pt x="3311" y="18966"/>
                  </a:lnTo>
                  <a:cubicBezTo>
                    <a:pt x="3311" y="18966"/>
                    <a:pt x="3817" y="2819"/>
                    <a:pt x="8912" y="2819"/>
                  </a:cubicBezTo>
                  <a:cubicBezTo>
                    <a:pt x="8942" y="2819"/>
                    <a:pt x="8972" y="2820"/>
                    <a:pt x="9002" y="2821"/>
                  </a:cubicBezTo>
                  <a:cubicBezTo>
                    <a:pt x="14169" y="3012"/>
                    <a:pt x="11681" y="19776"/>
                    <a:pt x="11681" y="19776"/>
                  </a:cubicBezTo>
                  <a:lnTo>
                    <a:pt x="15336" y="20121"/>
                  </a:lnTo>
                  <a:cubicBezTo>
                    <a:pt x="16503" y="12334"/>
                    <a:pt x="17015" y="714"/>
                    <a:pt x="9907" y="35"/>
                  </a:cubicBezTo>
                  <a:cubicBezTo>
                    <a:pt x="9666" y="12"/>
                    <a:pt x="9430" y="1"/>
                    <a:pt x="9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0"/>
            <p:cNvSpPr/>
            <p:nvPr/>
          </p:nvSpPr>
          <p:spPr>
            <a:xfrm>
              <a:off x="5836825" y="4067625"/>
              <a:ext cx="1338450" cy="398250"/>
            </a:xfrm>
            <a:custGeom>
              <a:avLst/>
              <a:gdLst/>
              <a:ahLst/>
              <a:cxnLst/>
              <a:rect l="l" t="t" r="r" b="b"/>
              <a:pathLst>
                <a:path w="53538" h="15930" extrusionOk="0">
                  <a:moveTo>
                    <a:pt x="23668" y="1"/>
                  </a:moveTo>
                  <a:cubicBezTo>
                    <a:pt x="21330" y="1"/>
                    <a:pt x="18408" y="966"/>
                    <a:pt x="14784" y="3583"/>
                  </a:cubicBezTo>
                  <a:cubicBezTo>
                    <a:pt x="12829" y="1968"/>
                    <a:pt x="10787" y="1265"/>
                    <a:pt x="8906" y="1265"/>
                  </a:cubicBezTo>
                  <a:cubicBezTo>
                    <a:pt x="3881" y="1265"/>
                    <a:pt x="0" y="6278"/>
                    <a:pt x="1949" y="12298"/>
                  </a:cubicBezTo>
                  <a:lnTo>
                    <a:pt x="52241" y="15930"/>
                  </a:lnTo>
                  <a:cubicBezTo>
                    <a:pt x="52241" y="15930"/>
                    <a:pt x="53538" y="11333"/>
                    <a:pt x="49390" y="11333"/>
                  </a:cubicBezTo>
                  <a:cubicBezTo>
                    <a:pt x="48785" y="11333"/>
                    <a:pt x="48063" y="11431"/>
                    <a:pt x="47205" y="11655"/>
                  </a:cubicBezTo>
                  <a:cubicBezTo>
                    <a:pt x="44989" y="7241"/>
                    <a:pt x="41624" y="6053"/>
                    <a:pt x="38643" y="6053"/>
                  </a:cubicBezTo>
                  <a:cubicBezTo>
                    <a:pt x="35168" y="6053"/>
                    <a:pt x="32215" y="7667"/>
                    <a:pt x="32215" y="7667"/>
                  </a:cubicBezTo>
                  <a:cubicBezTo>
                    <a:pt x="32215" y="7667"/>
                    <a:pt x="30256" y="1"/>
                    <a:pt x="23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80"/>
          <p:cNvGrpSpPr/>
          <p:nvPr/>
        </p:nvGrpSpPr>
        <p:grpSpPr>
          <a:xfrm>
            <a:off x="7664950" y="2676925"/>
            <a:ext cx="660225" cy="547250"/>
            <a:chOff x="5931075" y="2027925"/>
            <a:chExt cx="660225" cy="547250"/>
          </a:xfrm>
        </p:grpSpPr>
        <p:sp>
          <p:nvSpPr>
            <p:cNvPr id="2474" name="Google Shape;2474;p80"/>
            <p:cNvSpPr/>
            <p:nvPr/>
          </p:nvSpPr>
          <p:spPr>
            <a:xfrm>
              <a:off x="6196600" y="2027925"/>
              <a:ext cx="394700" cy="464500"/>
            </a:xfrm>
            <a:custGeom>
              <a:avLst/>
              <a:gdLst/>
              <a:ahLst/>
              <a:cxnLst/>
              <a:rect l="l" t="t" r="r" b="b"/>
              <a:pathLst>
                <a:path w="15788" h="18580" extrusionOk="0">
                  <a:moveTo>
                    <a:pt x="4497" y="0"/>
                  </a:moveTo>
                  <a:cubicBezTo>
                    <a:pt x="4452" y="0"/>
                    <a:pt x="4406" y="6"/>
                    <a:pt x="4358" y="18"/>
                  </a:cubicBezTo>
                  <a:cubicBezTo>
                    <a:pt x="2644" y="446"/>
                    <a:pt x="1643" y="7388"/>
                    <a:pt x="1643" y="7388"/>
                  </a:cubicBezTo>
                  <a:lnTo>
                    <a:pt x="0" y="8400"/>
                  </a:lnTo>
                  <a:lnTo>
                    <a:pt x="1465" y="18580"/>
                  </a:lnTo>
                  <a:cubicBezTo>
                    <a:pt x="1465" y="18580"/>
                    <a:pt x="13812" y="16758"/>
                    <a:pt x="14574" y="15746"/>
                  </a:cubicBezTo>
                  <a:cubicBezTo>
                    <a:pt x="15336" y="14734"/>
                    <a:pt x="14538" y="13769"/>
                    <a:pt x="14538" y="13769"/>
                  </a:cubicBezTo>
                  <a:cubicBezTo>
                    <a:pt x="14538" y="13769"/>
                    <a:pt x="15455" y="13662"/>
                    <a:pt x="15621" y="12626"/>
                  </a:cubicBezTo>
                  <a:cubicBezTo>
                    <a:pt x="15788" y="11591"/>
                    <a:pt x="14335" y="10650"/>
                    <a:pt x="14335" y="10650"/>
                  </a:cubicBezTo>
                  <a:cubicBezTo>
                    <a:pt x="14335" y="10650"/>
                    <a:pt x="15740" y="10495"/>
                    <a:pt x="15538" y="9447"/>
                  </a:cubicBezTo>
                  <a:cubicBezTo>
                    <a:pt x="15336" y="8412"/>
                    <a:pt x="13764" y="8269"/>
                    <a:pt x="13764" y="8269"/>
                  </a:cubicBezTo>
                  <a:cubicBezTo>
                    <a:pt x="13764" y="8269"/>
                    <a:pt x="14169" y="7007"/>
                    <a:pt x="13490" y="5828"/>
                  </a:cubicBezTo>
                  <a:cubicBezTo>
                    <a:pt x="13349" y="5580"/>
                    <a:pt x="12924" y="5483"/>
                    <a:pt x="12344" y="5483"/>
                  </a:cubicBezTo>
                  <a:cubicBezTo>
                    <a:pt x="10186" y="5483"/>
                    <a:pt x="5870" y="6828"/>
                    <a:pt x="5870" y="6828"/>
                  </a:cubicBezTo>
                  <a:cubicBezTo>
                    <a:pt x="5870" y="6828"/>
                    <a:pt x="6050" y="0"/>
                    <a:pt x="4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0"/>
            <p:cNvSpPr/>
            <p:nvPr/>
          </p:nvSpPr>
          <p:spPr>
            <a:xfrm>
              <a:off x="5931075" y="2252800"/>
              <a:ext cx="258700" cy="322375"/>
            </a:xfrm>
            <a:custGeom>
              <a:avLst/>
              <a:gdLst/>
              <a:ahLst/>
              <a:cxnLst/>
              <a:rect l="l" t="t" r="r" b="b"/>
              <a:pathLst>
                <a:path w="10348" h="12895" extrusionOk="0">
                  <a:moveTo>
                    <a:pt x="1" y="0"/>
                  </a:moveTo>
                  <a:lnTo>
                    <a:pt x="2382" y="12894"/>
                  </a:lnTo>
                  <a:lnTo>
                    <a:pt x="10347" y="9775"/>
                  </a:lnTo>
                  <a:lnTo>
                    <a:pt x="8061" y="36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0"/>
            <p:cNvSpPr/>
            <p:nvPr/>
          </p:nvSpPr>
          <p:spPr>
            <a:xfrm>
              <a:off x="6088250" y="2185300"/>
              <a:ext cx="175050" cy="373300"/>
            </a:xfrm>
            <a:custGeom>
              <a:avLst/>
              <a:gdLst/>
              <a:ahLst/>
              <a:cxnLst/>
              <a:rect l="l" t="t" r="r" b="b"/>
              <a:pathLst>
                <a:path w="7002" h="14932" extrusionOk="0">
                  <a:moveTo>
                    <a:pt x="2236" y="1"/>
                  </a:moveTo>
                  <a:cubicBezTo>
                    <a:pt x="2080" y="1"/>
                    <a:pt x="1922" y="19"/>
                    <a:pt x="1763" y="57"/>
                  </a:cubicBezTo>
                  <a:cubicBezTo>
                    <a:pt x="679" y="307"/>
                    <a:pt x="0" y="1402"/>
                    <a:pt x="250" y="2498"/>
                  </a:cubicBezTo>
                  <a:lnTo>
                    <a:pt x="2798" y="13368"/>
                  </a:lnTo>
                  <a:cubicBezTo>
                    <a:pt x="3024" y="14300"/>
                    <a:pt x="3856" y="14932"/>
                    <a:pt x="4782" y="14932"/>
                  </a:cubicBezTo>
                  <a:cubicBezTo>
                    <a:pt x="4932" y="14932"/>
                    <a:pt x="5086" y="14915"/>
                    <a:pt x="5239" y="14880"/>
                  </a:cubicBezTo>
                  <a:cubicBezTo>
                    <a:pt x="6323" y="14618"/>
                    <a:pt x="7001" y="13535"/>
                    <a:pt x="6751" y="12439"/>
                  </a:cubicBezTo>
                  <a:lnTo>
                    <a:pt x="4203" y="1569"/>
                  </a:lnTo>
                  <a:cubicBezTo>
                    <a:pt x="3979" y="632"/>
                    <a:pt x="3155" y="1"/>
                    <a:pt x="2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80"/>
          <p:cNvGrpSpPr/>
          <p:nvPr/>
        </p:nvGrpSpPr>
        <p:grpSpPr>
          <a:xfrm>
            <a:off x="5802675" y="3609875"/>
            <a:ext cx="871850" cy="984950"/>
            <a:chOff x="3308150" y="3609875"/>
            <a:chExt cx="871850" cy="984950"/>
          </a:xfrm>
        </p:grpSpPr>
        <p:sp>
          <p:nvSpPr>
            <p:cNvPr id="2478" name="Google Shape;2478;p80"/>
            <p:cNvSpPr/>
            <p:nvPr/>
          </p:nvSpPr>
          <p:spPr>
            <a:xfrm>
              <a:off x="3308150" y="4298675"/>
              <a:ext cx="871850" cy="296150"/>
            </a:xfrm>
            <a:custGeom>
              <a:avLst/>
              <a:gdLst/>
              <a:ahLst/>
              <a:cxnLst/>
              <a:rect l="l" t="t" r="r" b="b"/>
              <a:pathLst>
                <a:path w="34874" h="11846" extrusionOk="0">
                  <a:moveTo>
                    <a:pt x="27757" y="1"/>
                  </a:moveTo>
                  <a:cubicBezTo>
                    <a:pt x="26859" y="1"/>
                    <a:pt x="25893" y="39"/>
                    <a:pt x="24872" y="116"/>
                  </a:cubicBezTo>
                  <a:cubicBezTo>
                    <a:pt x="22324" y="306"/>
                    <a:pt x="19431" y="747"/>
                    <a:pt x="16407" y="1425"/>
                  </a:cubicBezTo>
                  <a:cubicBezTo>
                    <a:pt x="12966" y="2199"/>
                    <a:pt x="9835" y="3199"/>
                    <a:pt x="7251" y="4259"/>
                  </a:cubicBezTo>
                  <a:cubicBezTo>
                    <a:pt x="2774" y="6116"/>
                    <a:pt x="0" y="8200"/>
                    <a:pt x="357" y="9783"/>
                  </a:cubicBezTo>
                  <a:cubicBezTo>
                    <a:pt x="667" y="11145"/>
                    <a:pt x="3265" y="11846"/>
                    <a:pt x="7106" y="11846"/>
                  </a:cubicBezTo>
                  <a:cubicBezTo>
                    <a:pt x="7698" y="11846"/>
                    <a:pt x="8319" y="11829"/>
                    <a:pt x="8965" y="11796"/>
                  </a:cubicBezTo>
                  <a:cubicBezTo>
                    <a:pt x="11740" y="11653"/>
                    <a:pt x="15002" y="11200"/>
                    <a:pt x="18443" y="10414"/>
                  </a:cubicBezTo>
                  <a:cubicBezTo>
                    <a:pt x="21467" y="9736"/>
                    <a:pt x="24265" y="8879"/>
                    <a:pt x="26646" y="7962"/>
                  </a:cubicBezTo>
                  <a:cubicBezTo>
                    <a:pt x="31683" y="6009"/>
                    <a:pt x="34873" y="3747"/>
                    <a:pt x="34492" y="2068"/>
                  </a:cubicBezTo>
                  <a:cubicBezTo>
                    <a:pt x="34184" y="698"/>
                    <a:pt x="31592" y="1"/>
                    <a:pt x="27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3344450" y="3609875"/>
              <a:ext cx="629875" cy="983700"/>
            </a:xfrm>
            <a:custGeom>
              <a:avLst/>
              <a:gdLst/>
              <a:ahLst/>
              <a:cxnLst/>
              <a:rect l="l" t="t" r="r" b="b"/>
              <a:pathLst>
                <a:path w="25195" h="39348" extrusionOk="0">
                  <a:moveTo>
                    <a:pt x="9938" y="1"/>
                  </a:moveTo>
                  <a:cubicBezTo>
                    <a:pt x="9279" y="1"/>
                    <a:pt x="8611" y="73"/>
                    <a:pt x="7942" y="224"/>
                  </a:cubicBezTo>
                  <a:cubicBezTo>
                    <a:pt x="3061" y="1331"/>
                    <a:pt x="1" y="6177"/>
                    <a:pt x="1108" y="11046"/>
                  </a:cubicBezTo>
                  <a:lnTo>
                    <a:pt x="7513" y="39348"/>
                  </a:lnTo>
                  <a:cubicBezTo>
                    <a:pt x="10288" y="39205"/>
                    <a:pt x="13550" y="38752"/>
                    <a:pt x="16991" y="37978"/>
                  </a:cubicBezTo>
                  <a:cubicBezTo>
                    <a:pt x="20015" y="37288"/>
                    <a:pt x="22813" y="36431"/>
                    <a:pt x="25194" y="35514"/>
                  </a:cubicBezTo>
                  <a:lnTo>
                    <a:pt x="18753" y="7058"/>
                  </a:lnTo>
                  <a:cubicBezTo>
                    <a:pt x="18205" y="4617"/>
                    <a:pt x="16717" y="2629"/>
                    <a:pt x="14764" y="1391"/>
                  </a:cubicBezTo>
                  <a:cubicBezTo>
                    <a:pt x="13341" y="502"/>
                    <a:pt x="11673" y="1"/>
                    <a:pt x="9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3452500" y="3826375"/>
              <a:ext cx="139025" cy="182350"/>
            </a:xfrm>
            <a:custGeom>
              <a:avLst/>
              <a:gdLst/>
              <a:ahLst/>
              <a:cxnLst/>
              <a:rect l="l" t="t" r="r" b="b"/>
              <a:pathLst>
                <a:path w="5561" h="7294" extrusionOk="0">
                  <a:moveTo>
                    <a:pt x="2320" y="1"/>
                  </a:moveTo>
                  <a:cubicBezTo>
                    <a:pt x="2201" y="1"/>
                    <a:pt x="2083" y="14"/>
                    <a:pt x="1965" y="41"/>
                  </a:cubicBezTo>
                  <a:cubicBezTo>
                    <a:pt x="679" y="327"/>
                    <a:pt x="1" y="2172"/>
                    <a:pt x="453" y="4172"/>
                  </a:cubicBezTo>
                  <a:cubicBezTo>
                    <a:pt x="866" y="5985"/>
                    <a:pt x="2070" y="7294"/>
                    <a:pt x="3254" y="7294"/>
                  </a:cubicBezTo>
                  <a:cubicBezTo>
                    <a:pt x="3369" y="7294"/>
                    <a:pt x="3483" y="7281"/>
                    <a:pt x="3596" y="7256"/>
                  </a:cubicBezTo>
                  <a:cubicBezTo>
                    <a:pt x="4882" y="6958"/>
                    <a:pt x="5561" y="5113"/>
                    <a:pt x="5108" y="3113"/>
                  </a:cubicBezTo>
                  <a:cubicBezTo>
                    <a:pt x="4697" y="1306"/>
                    <a:pt x="3500" y="1"/>
                    <a:pt x="2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3477800" y="3852175"/>
              <a:ext cx="88125" cy="130225"/>
            </a:xfrm>
            <a:custGeom>
              <a:avLst/>
              <a:gdLst/>
              <a:ahLst/>
              <a:cxnLst/>
              <a:rect l="l" t="t" r="r" b="b"/>
              <a:pathLst>
                <a:path w="3525" h="5209" extrusionOk="0">
                  <a:moveTo>
                    <a:pt x="1365" y="1"/>
                  </a:moveTo>
                  <a:cubicBezTo>
                    <a:pt x="1303" y="1"/>
                    <a:pt x="1241" y="7"/>
                    <a:pt x="1179" y="21"/>
                  </a:cubicBezTo>
                  <a:cubicBezTo>
                    <a:pt x="382" y="200"/>
                    <a:pt x="1" y="1497"/>
                    <a:pt x="322" y="2926"/>
                  </a:cubicBezTo>
                  <a:cubicBezTo>
                    <a:pt x="619" y="4245"/>
                    <a:pt x="1413" y="5209"/>
                    <a:pt x="2160" y="5209"/>
                  </a:cubicBezTo>
                  <a:cubicBezTo>
                    <a:pt x="2223" y="5209"/>
                    <a:pt x="2285" y="5202"/>
                    <a:pt x="2346" y="5188"/>
                  </a:cubicBezTo>
                  <a:cubicBezTo>
                    <a:pt x="3144" y="5010"/>
                    <a:pt x="3525" y="3712"/>
                    <a:pt x="3203" y="2283"/>
                  </a:cubicBezTo>
                  <a:cubicBezTo>
                    <a:pt x="2907" y="964"/>
                    <a:pt x="2113"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3468575" y="3875725"/>
              <a:ext cx="43175" cy="39375"/>
            </a:xfrm>
            <a:custGeom>
              <a:avLst/>
              <a:gdLst/>
              <a:ahLst/>
              <a:cxnLst/>
              <a:rect l="l" t="t" r="r" b="b"/>
              <a:pathLst>
                <a:path w="1727" h="1575" extrusionOk="0">
                  <a:moveTo>
                    <a:pt x="863" y="1"/>
                  </a:moveTo>
                  <a:cubicBezTo>
                    <a:pt x="806" y="1"/>
                    <a:pt x="749" y="7"/>
                    <a:pt x="691" y="20"/>
                  </a:cubicBezTo>
                  <a:cubicBezTo>
                    <a:pt x="274" y="127"/>
                    <a:pt x="1" y="543"/>
                    <a:pt x="96" y="960"/>
                  </a:cubicBezTo>
                  <a:cubicBezTo>
                    <a:pt x="188" y="1329"/>
                    <a:pt x="510" y="1575"/>
                    <a:pt x="864" y="1575"/>
                  </a:cubicBezTo>
                  <a:cubicBezTo>
                    <a:pt x="921" y="1575"/>
                    <a:pt x="979" y="1569"/>
                    <a:pt x="1036" y="1555"/>
                  </a:cubicBezTo>
                  <a:cubicBezTo>
                    <a:pt x="1465" y="1460"/>
                    <a:pt x="1727" y="1043"/>
                    <a:pt x="1632" y="615"/>
                  </a:cubicBezTo>
                  <a:cubicBezTo>
                    <a:pt x="1549" y="254"/>
                    <a:pt x="1226" y="1"/>
                    <a:pt x="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0"/>
            <p:cNvSpPr/>
            <p:nvPr/>
          </p:nvSpPr>
          <p:spPr>
            <a:xfrm>
              <a:off x="3527800" y="3928650"/>
              <a:ext cx="48850" cy="44350"/>
            </a:xfrm>
            <a:custGeom>
              <a:avLst/>
              <a:gdLst/>
              <a:ahLst/>
              <a:cxnLst/>
              <a:rect l="l" t="t" r="r" b="b"/>
              <a:pathLst>
                <a:path w="1954" h="1774" extrusionOk="0">
                  <a:moveTo>
                    <a:pt x="982" y="0"/>
                  </a:moveTo>
                  <a:cubicBezTo>
                    <a:pt x="918" y="0"/>
                    <a:pt x="852" y="7"/>
                    <a:pt x="787" y="22"/>
                  </a:cubicBezTo>
                  <a:cubicBezTo>
                    <a:pt x="299" y="129"/>
                    <a:pt x="1" y="605"/>
                    <a:pt x="108" y="1082"/>
                  </a:cubicBezTo>
                  <a:cubicBezTo>
                    <a:pt x="200" y="1489"/>
                    <a:pt x="561" y="1774"/>
                    <a:pt x="969" y="1774"/>
                  </a:cubicBezTo>
                  <a:cubicBezTo>
                    <a:pt x="1038" y="1774"/>
                    <a:pt x="1109" y="1766"/>
                    <a:pt x="1180" y="1748"/>
                  </a:cubicBezTo>
                  <a:cubicBezTo>
                    <a:pt x="1656" y="1641"/>
                    <a:pt x="1954" y="1165"/>
                    <a:pt x="1846" y="689"/>
                  </a:cubicBezTo>
                  <a:cubicBezTo>
                    <a:pt x="1754" y="278"/>
                    <a:pt x="1387" y="0"/>
                    <a:pt x="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0"/>
            <p:cNvSpPr/>
            <p:nvPr/>
          </p:nvSpPr>
          <p:spPr>
            <a:xfrm>
              <a:off x="3618300" y="3788875"/>
              <a:ext cx="139025" cy="182350"/>
            </a:xfrm>
            <a:custGeom>
              <a:avLst/>
              <a:gdLst/>
              <a:ahLst/>
              <a:cxnLst/>
              <a:rect l="l" t="t" r="r" b="b"/>
              <a:pathLst>
                <a:path w="5561" h="7294" extrusionOk="0">
                  <a:moveTo>
                    <a:pt x="2319" y="0"/>
                  </a:moveTo>
                  <a:cubicBezTo>
                    <a:pt x="2201" y="0"/>
                    <a:pt x="2082" y="14"/>
                    <a:pt x="1965" y="41"/>
                  </a:cubicBezTo>
                  <a:cubicBezTo>
                    <a:pt x="679" y="327"/>
                    <a:pt x="0" y="2172"/>
                    <a:pt x="453" y="4172"/>
                  </a:cubicBezTo>
                  <a:cubicBezTo>
                    <a:pt x="865" y="5985"/>
                    <a:pt x="2070" y="7293"/>
                    <a:pt x="3254" y="7293"/>
                  </a:cubicBezTo>
                  <a:cubicBezTo>
                    <a:pt x="3368" y="7293"/>
                    <a:pt x="3483" y="7281"/>
                    <a:pt x="3596" y="7256"/>
                  </a:cubicBezTo>
                  <a:cubicBezTo>
                    <a:pt x="4882" y="6958"/>
                    <a:pt x="5561" y="5113"/>
                    <a:pt x="5108" y="3113"/>
                  </a:cubicBezTo>
                  <a:cubicBezTo>
                    <a:pt x="4697" y="1306"/>
                    <a:pt x="3499" y="0"/>
                    <a:pt x="2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3643900" y="3814675"/>
              <a:ext cx="87825" cy="130225"/>
            </a:xfrm>
            <a:custGeom>
              <a:avLst/>
              <a:gdLst/>
              <a:ahLst/>
              <a:cxnLst/>
              <a:rect l="l" t="t" r="r" b="b"/>
              <a:pathLst>
                <a:path w="3513" h="5209" extrusionOk="0">
                  <a:moveTo>
                    <a:pt x="1353" y="0"/>
                  </a:moveTo>
                  <a:cubicBezTo>
                    <a:pt x="1290" y="0"/>
                    <a:pt x="1228" y="7"/>
                    <a:pt x="1167" y="21"/>
                  </a:cubicBezTo>
                  <a:cubicBezTo>
                    <a:pt x="381" y="199"/>
                    <a:pt x="0" y="1497"/>
                    <a:pt x="322" y="2926"/>
                  </a:cubicBezTo>
                  <a:cubicBezTo>
                    <a:pt x="619" y="4245"/>
                    <a:pt x="1412" y="5209"/>
                    <a:pt x="2160" y="5209"/>
                  </a:cubicBezTo>
                  <a:cubicBezTo>
                    <a:pt x="2222" y="5209"/>
                    <a:pt x="2284" y="5202"/>
                    <a:pt x="2346" y="5188"/>
                  </a:cubicBezTo>
                  <a:cubicBezTo>
                    <a:pt x="3132" y="5009"/>
                    <a:pt x="3513" y="3700"/>
                    <a:pt x="3191" y="2283"/>
                  </a:cubicBezTo>
                  <a:cubicBezTo>
                    <a:pt x="2894" y="964"/>
                    <a:pt x="2101"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0"/>
            <p:cNvSpPr/>
            <p:nvPr/>
          </p:nvSpPr>
          <p:spPr>
            <a:xfrm>
              <a:off x="3634675" y="3838225"/>
              <a:ext cx="42875" cy="39375"/>
            </a:xfrm>
            <a:custGeom>
              <a:avLst/>
              <a:gdLst/>
              <a:ahLst/>
              <a:cxnLst/>
              <a:rect l="l" t="t" r="r" b="b"/>
              <a:pathLst>
                <a:path w="1715" h="1575" extrusionOk="0">
                  <a:moveTo>
                    <a:pt x="858" y="0"/>
                  </a:moveTo>
                  <a:cubicBezTo>
                    <a:pt x="803" y="0"/>
                    <a:pt x="747" y="7"/>
                    <a:pt x="691" y="19"/>
                  </a:cubicBezTo>
                  <a:cubicBezTo>
                    <a:pt x="262" y="115"/>
                    <a:pt x="0" y="543"/>
                    <a:pt x="95" y="960"/>
                  </a:cubicBezTo>
                  <a:cubicBezTo>
                    <a:pt x="178" y="1329"/>
                    <a:pt x="498" y="1575"/>
                    <a:pt x="860" y="1575"/>
                  </a:cubicBezTo>
                  <a:cubicBezTo>
                    <a:pt x="918" y="1575"/>
                    <a:pt x="977" y="1568"/>
                    <a:pt x="1036" y="1555"/>
                  </a:cubicBezTo>
                  <a:cubicBezTo>
                    <a:pt x="1453" y="1460"/>
                    <a:pt x="1715" y="1043"/>
                    <a:pt x="1619" y="615"/>
                  </a:cubicBezTo>
                  <a:cubicBezTo>
                    <a:pt x="1537" y="254"/>
                    <a:pt x="1214"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0"/>
            <p:cNvSpPr/>
            <p:nvPr/>
          </p:nvSpPr>
          <p:spPr>
            <a:xfrm>
              <a:off x="3693900" y="3891050"/>
              <a:ext cx="48850" cy="44350"/>
            </a:xfrm>
            <a:custGeom>
              <a:avLst/>
              <a:gdLst/>
              <a:ahLst/>
              <a:cxnLst/>
              <a:rect l="l" t="t" r="r" b="b"/>
              <a:pathLst>
                <a:path w="1954" h="1774" extrusionOk="0">
                  <a:moveTo>
                    <a:pt x="981" y="0"/>
                  </a:moveTo>
                  <a:cubicBezTo>
                    <a:pt x="913" y="0"/>
                    <a:pt x="844" y="8"/>
                    <a:pt x="774" y="26"/>
                  </a:cubicBezTo>
                  <a:cubicBezTo>
                    <a:pt x="298" y="133"/>
                    <a:pt x="1" y="609"/>
                    <a:pt x="108" y="1085"/>
                  </a:cubicBezTo>
                  <a:cubicBezTo>
                    <a:pt x="200" y="1496"/>
                    <a:pt x="567" y="1774"/>
                    <a:pt x="972" y="1774"/>
                  </a:cubicBezTo>
                  <a:cubicBezTo>
                    <a:pt x="1036" y="1774"/>
                    <a:pt x="1102" y="1767"/>
                    <a:pt x="1167" y="1752"/>
                  </a:cubicBezTo>
                  <a:cubicBezTo>
                    <a:pt x="1644" y="1645"/>
                    <a:pt x="1953" y="1169"/>
                    <a:pt x="1834" y="692"/>
                  </a:cubicBezTo>
                  <a:cubicBezTo>
                    <a:pt x="1743" y="285"/>
                    <a:pt x="1381"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3591500" y="4005675"/>
              <a:ext cx="78025" cy="42300"/>
            </a:xfrm>
            <a:custGeom>
              <a:avLst/>
              <a:gdLst/>
              <a:ahLst/>
              <a:cxnLst/>
              <a:rect l="l" t="t" r="r" b="b"/>
              <a:pathLst>
                <a:path w="3121" h="1692" fill="none" extrusionOk="0">
                  <a:moveTo>
                    <a:pt x="1" y="715"/>
                  </a:moveTo>
                  <a:cubicBezTo>
                    <a:pt x="1" y="715"/>
                    <a:pt x="810" y="1691"/>
                    <a:pt x="1822" y="1513"/>
                  </a:cubicBezTo>
                  <a:cubicBezTo>
                    <a:pt x="2835" y="1334"/>
                    <a:pt x="3120" y="1"/>
                    <a:pt x="3120" y="1"/>
                  </a:cubicBez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0"/>
            <p:cNvSpPr/>
            <p:nvPr/>
          </p:nvSpPr>
          <p:spPr>
            <a:xfrm>
              <a:off x="3448050" y="4086075"/>
              <a:ext cx="128300" cy="117250"/>
            </a:xfrm>
            <a:custGeom>
              <a:avLst/>
              <a:gdLst/>
              <a:ahLst/>
              <a:cxnLst/>
              <a:rect l="l" t="t" r="r" b="b"/>
              <a:pathLst>
                <a:path w="5132" h="4690" extrusionOk="0">
                  <a:moveTo>
                    <a:pt x="2564" y="1"/>
                  </a:moveTo>
                  <a:cubicBezTo>
                    <a:pt x="2394" y="1"/>
                    <a:pt x="2221" y="20"/>
                    <a:pt x="2048" y="59"/>
                  </a:cubicBezTo>
                  <a:cubicBezTo>
                    <a:pt x="786" y="345"/>
                    <a:pt x="0" y="1607"/>
                    <a:pt x="286" y="2869"/>
                  </a:cubicBezTo>
                  <a:cubicBezTo>
                    <a:pt x="532" y="3947"/>
                    <a:pt x="1496" y="4689"/>
                    <a:pt x="2567" y="4689"/>
                  </a:cubicBezTo>
                  <a:cubicBezTo>
                    <a:pt x="2737" y="4689"/>
                    <a:pt x="2910" y="4670"/>
                    <a:pt x="3084" y="4631"/>
                  </a:cubicBezTo>
                  <a:cubicBezTo>
                    <a:pt x="4346" y="4345"/>
                    <a:pt x="5132" y="3095"/>
                    <a:pt x="4846" y="1833"/>
                  </a:cubicBezTo>
                  <a:cubicBezTo>
                    <a:pt x="4599" y="744"/>
                    <a:pt x="3635" y="1"/>
                    <a:pt x="2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0"/>
            <p:cNvSpPr/>
            <p:nvPr/>
          </p:nvSpPr>
          <p:spPr>
            <a:xfrm>
              <a:off x="3724550" y="4023575"/>
              <a:ext cx="128325" cy="117225"/>
            </a:xfrm>
            <a:custGeom>
              <a:avLst/>
              <a:gdLst/>
              <a:ahLst/>
              <a:cxnLst/>
              <a:rect l="l" t="t" r="r" b="b"/>
              <a:pathLst>
                <a:path w="5133" h="4689" extrusionOk="0">
                  <a:moveTo>
                    <a:pt x="2566" y="1"/>
                  </a:moveTo>
                  <a:cubicBezTo>
                    <a:pt x="2395" y="1"/>
                    <a:pt x="2222" y="19"/>
                    <a:pt x="2049" y="59"/>
                  </a:cubicBezTo>
                  <a:cubicBezTo>
                    <a:pt x="787" y="344"/>
                    <a:pt x="1" y="1606"/>
                    <a:pt x="287" y="2857"/>
                  </a:cubicBezTo>
                  <a:cubicBezTo>
                    <a:pt x="533" y="3945"/>
                    <a:pt x="1498" y="4689"/>
                    <a:pt x="2568" y="4689"/>
                  </a:cubicBezTo>
                  <a:cubicBezTo>
                    <a:pt x="2738" y="4689"/>
                    <a:pt x="2911" y="4670"/>
                    <a:pt x="3085" y="4631"/>
                  </a:cubicBezTo>
                  <a:cubicBezTo>
                    <a:pt x="4347" y="4345"/>
                    <a:pt x="5133" y="3095"/>
                    <a:pt x="4847" y="1833"/>
                  </a:cubicBezTo>
                  <a:cubicBezTo>
                    <a:pt x="4610" y="744"/>
                    <a:pt x="3639" y="1"/>
                    <a:pt x="2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3431675" y="3748200"/>
              <a:ext cx="74725" cy="40825"/>
            </a:xfrm>
            <a:custGeom>
              <a:avLst/>
              <a:gdLst/>
              <a:ahLst/>
              <a:cxnLst/>
              <a:rect l="l" t="t" r="r" b="b"/>
              <a:pathLst>
                <a:path w="2989" h="1633" fill="none" extrusionOk="0">
                  <a:moveTo>
                    <a:pt x="0" y="1632"/>
                  </a:moveTo>
                  <a:lnTo>
                    <a:pt x="2989" y="1"/>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3625150" y="3721125"/>
              <a:ext cx="103000" cy="12825"/>
            </a:xfrm>
            <a:custGeom>
              <a:avLst/>
              <a:gdLst/>
              <a:ahLst/>
              <a:cxnLst/>
              <a:rect l="l" t="t" r="r" b="b"/>
              <a:pathLst>
                <a:path w="4120" h="513" fill="none" extrusionOk="0">
                  <a:moveTo>
                    <a:pt x="0" y="0"/>
                  </a:moveTo>
                  <a:lnTo>
                    <a:pt x="4120" y="512"/>
                  </a:lnTo>
                </a:path>
              </a:pathLst>
            </a:custGeom>
            <a:solidFill>
              <a:schemeClr val="dk1"/>
            </a:solidFill>
            <a:ln w="11300" cap="rnd"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80"/>
          <p:cNvGrpSpPr/>
          <p:nvPr/>
        </p:nvGrpSpPr>
        <p:grpSpPr>
          <a:xfrm>
            <a:off x="4572125" y="2676913"/>
            <a:ext cx="1589500" cy="1073875"/>
            <a:chOff x="4119250" y="1025350"/>
            <a:chExt cx="1589500" cy="1073875"/>
          </a:xfrm>
        </p:grpSpPr>
        <p:sp>
          <p:nvSpPr>
            <p:cNvPr id="2494" name="Google Shape;2494;p80"/>
            <p:cNvSpPr/>
            <p:nvPr/>
          </p:nvSpPr>
          <p:spPr>
            <a:xfrm>
              <a:off x="4706225" y="1025350"/>
              <a:ext cx="1002525" cy="686925"/>
            </a:xfrm>
            <a:custGeom>
              <a:avLst/>
              <a:gdLst/>
              <a:ahLst/>
              <a:cxnLst/>
              <a:rect l="l" t="t" r="r" b="b"/>
              <a:pathLst>
                <a:path w="40101" h="27477" extrusionOk="0">
                  <a:moveTo>
                    <a:pt x="28880" y="1"/>
                  </a:moveTo>
                  <a:cubicBezTo>
                    <a:pt x="10252" y="1"/>
                    <a:pt x="1" y="13381"/>
                    <a:pt x="1" y="13391"/>
                  </a:cubicBezTo>
                  <a:lnTo>
                    <a:pt x="6609" y="27476"/>
                  </a:lnTo>
                  <a:cubicBezTo>
                    <a:pt x="13419" y="22735"/>
                    <a:pt x="21003" y="21448"/>
                    <a:pt x="27230" y="21448"/>
                  </a:cubicBezTo>
                  <a:cubicBezTo>
                    <a:pt x="34622" y="21448"/>
                    <a:pt x="40101" y="23261"/>
                    <a:pt x="40101" y="23261"/>
                  </a:cubicBezTo>
                  <a:cubicBezTo>
                    <a:pt x="40101" y="23261"/>
                    <a:pt x="40006" y="21999"/>
                    <a:pt x="39458" y="18285"/>
                  </a:cubicBezTo>
                  <a:cubicBezTo>
                    <a:pt x="39268" y="17011"/>
                    <a:pt x="39018" y="15439"/>
                    <a:pt x="38708" y="13534"/>
                  </a:cubicBezTo>
                  <a:cubicBezTo>
                    <a:pt x="38458" y="12034"/>
                    <a:pt x="38160" y="10331"/>
                    <a:pt x="37815" y="8403"/>
                  </a:cubicBezTo>
                  <a:cubicBezTo>
                    <a:pt x="37553" y="6890"/>
                    <a:pt x="37255" y="5235"/>
                    <a:pt x="36922" y="3426"/>
                  </a:cubicBezTo>
                  <a:cubicBezTo>
                    <a:pt x="36767" y="2557"/>
                    <a:pt x="36601" y="1652"/>
                    <a:pt x="36422" y="711"/>
                  </a:cubicBezTo>
                  <a:cubicBezTo>
                    <a:pt x="33774" y="219"/>
                    <a:pt x="31258" y="1"/>
                    <a:pt x="28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4723200" y="1098250"/>
              <a:ext cx="969500" cy="594375"/>
            </a:xfrm>
            <a:custGeom>
              <a:avLst/>
              <a:gdLst/>
              <a:ahLst/>
              <a:cxnLst/>
              <a:rect l="l" t="t" r="r" b="b"/>
              <a:pathLst>
                <a:path w="38780" h="23775" extrusionOk="0">
                  <a:moveTo>
                    <a:pt x="29453" y="1"/>
                  </a:moveTo>
                  <a:cubicBezTo>
                    <a:pt x="12285" y="1"/>
                    <a:pt x="3586" y="10077"/>
                    <a:pt x="917" y="13869"/>
                  </a:cubicBezTo>
                  <a:cubicBezTo>
                    <a:pt x="298" y="14750"/>
                    <a:pt x="0" y="15297"/>
                    <a:pt x="0" y="15297"/>
                  </a:cubicBezTo>
                  <a:lnTo>
                    <a:pt x="762" y="18000"/>
                  </a:lnTo>
                  <a:lnTo>
                    <a:pt x="917" y="18548"/>
                  </a:lnTo>
                  <a:lnTo>
                    <a:pt x="2405" y="23774"/>
                  </a:lnTo>
                  <a:cubicBezTo>
                    <a:pt x="3120" y="23072"/>
                    <a:pt x="3870" y="22417"/>
                    <a:pt x="4632" y="21810"/>
                  </a:cubicBezTo>
                  <a:cubicBezTo>
                    <a:pt x="11854" y="16091"/>
                    <a:pt x="21015" y="14565"/>
                    <a:pt x="28740" y="14565"/>
                  </a:cubicBezTo>
                  <a:cubicBezTo>
                    <a:pt x="32579" y="14565"/>
                    <a:pt x="36064" y="14942"/>
                    <a:pt x="38779" y="15369"/>
                  </a:cubicBezTo>
                  <a:cubicBezTo>
                    <a:pt x="38589" y="14095"/>
                    <a:pt x="38339" y="12523"/>
                    <a:pt x="38029" y="10618"/>
                  </a:cubicBezTo>
                  <a:cubicBezTo>
                    <a:pt x="37779" y="9118"/>
                    <a:pt x="37481" y="7415"/>
                    <a:pt x="37148" y="5487"/>
                  </a:cubicBezTo>
                  <a:cubicBezTo>
                    <a:pt x="36874" y="3974"/>
                    <a:pt x="36576" y="2308"/>
                    <a:pt x="36243" y="498"/>
                  </a:cubicBezTo>
                  <a:cubicBezTo>
                    <a:pt x="33846" y="156"/>
                    <a:pt x="31584" y="1"/>
                    <a:pt x="29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4683025" y="1222350"/>
              <a:ext cx="990900" cy="389025"/>
            </a:xfrm>
            <a:custGeom>
              <a:avLst/>
              <a:gdLst/>
              <a:ahLst/>
              <a:cxnLst/>
              <a:rect l="l" t="t" r="r" b="b"/>
              <a:pathLst>
                <a:path w="39636" h="15561" extrusionOk="0">
                  <a:moveTo>
                    <a:pt x="32453" y="1"/>
                  </a:moveTo>
                  <a:cubicBezTo>
                    <a:pt x="19088" y="1"/>
                    <a:pt x="8993" y="7080"/>
                    <a:pt x="3834" y="11691"/>
                  </a:cubicBezTo>
                  <a:cubicBezTo>
                    <a:pt x="3286" y="12167"/>
                    <a:pt x="2810" y="12619"/>
                    <a:pt x="2381" y="13048"/>
                  </a:cubicBezTo>
                  <a:cubicBezTo>
                    <a:pt x="881" y="14489"/>
                    <a:pt x="60" y="15477"/>
                    <a:pt x="0" y="15560"/>
                  </a:cubicBezTo>
                  <a:cubicBezTo>
                    <a:pt x="833" y="14858"/>
                    <a:pt x="1679" y="14203"/>
                    <a:pt x="2536" y="13584"/>
                  </a:cubicBezTo>
                  <a:cubicBezTo>
                    <a:pt x="3084" y="13191"/>
                    <a:pt x="3631" y="12810"/>
                    <a:pt x="4191" y="12453"/>
                  </a:cubicBezTo>
                  <a:cubicBezTo>
                    <a:pt x="13508" y="6385"/>
                    <a:pt x="23700" y="5006"/>
                    <a:pt x="31044" y="5006"/>
                  </a:cubicBezTo>
                  <a:cubicBezTo>
                    <a:pt x="34840" y="5006"/>
                    <a:pt x="37875" y="5374"/>
                    <a:pt x="39636" y="5654"/>
                  </a:cubicBezTo>
                  <a:cubicBezTo>
                    <a:pt x="39386" y="4154"/>
                    <a:pt x="39088" y="2451"/>
                    <a:pt x="38755" y="523"/>
                  </a:cubicBezTo>
                  <a:cubicBezTo>
                    <a:pt x="36583" y="163"/>
                    <a:pt x="34480" y="1"/>
                    <a:pt x="3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4119250" y="1108300"/>
              <a:ext cx="1048975" cy="990925"/>
            </a:xfrm>
            <a:custGeom>
              <a:avLst/>
              <a:gdLst/>
              <a:ahLst/>
              <a:cxnLst/>
              <a:rect l="l" t="t" r="r" b="b"/>
              <a:pathLst>
                <a:path w="41959" h="39637" extrusionOk="0">
                  <a:moveTo>
                    <a:pt x="19491" y="1"/>
                  </a:moveTo>
                  <a:lnTo>
                    <a:pt x="17622" y="14714"/>
                  </a:lnTo>
                  <a:lnTo>
                    <a:pt x="17622" y="14714"/>
                  </a:lnTo>
                  <a:lnTo>
                    <a:pt x="1" y="19229"/>
                  </a:lnTo>
                  <a:lnTo>
                    <a:pt x="16422" y="24155"/>
                  </a:lnTo>
                  <a:lnTo>
                    <a:pt x="16422" y="24155"/>
                  </a:lnTo>
                  <a:lnTo>
                    <a:pt x="14455" y="39636"/>
                  </a:lnTo>
                  <a:lnTo>
                    <a:pt x="25671" y="26930"/>
                  </a:lnTo>
                  <a:lnTo>
                    <a:pt x="25671" y="26930"/>
                  </a:lnTo>
                  <a:lnTo>
                    <a:pt x="41434" y="31659"/>
                  </a:lnTo>
                  <a:lnTo>
                    <a:pt x="41434" y="31659"/>
                  </a:lnTo>
                  <a:lnTo>
                    <a:pt x="32665" y="19007"/>
                  </a:lnTo>
                  <a:lnTo>
                    <a:pt x="41958" y="8478"/>
                  </a:lnTo>
                  <a:lnTo>
                    <a:pt x="27869" y="12088"/>
                  </a:lnTo>
                  <a:lnTo>
                    <a:pt x="27869" y="12088"/>
                  </a:lnTo>
                  <a:lnTo>
                    <a:pt x="19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4513650" y="1575025"/>
              <a:ext cx="47650" cy="24175"/>
            </a:xfrm>
            <a:custGeom>
              <a:avLst/>
              <a:gdLst/>
              <a:ahLst/>
              <a:cxnLst/>
              <a:rect l="l" t="t" r="r" b="b"/>
              <a:pathLst>
                <a:path w="1906" h="967" extrusionOk="0">
                  <a:moveTo>
                    <a:pt x="228" y="1"/>
                  </a:moveTo>
                  <a:cubicBezTo>
                    <a:pt x="146" y="1"/>
                    <a:pt x="73" y="48"/>
                    <a:pt x="36" y="132"/>
                  </a:cubicBezTo>
                  <a:cubicBezTo>
                    <a:pt x="0" y="239"/>
                    <a:pt x="48" y="346"/>
                    <a:pt x="155" y="393"/>
                  </a:cubicBezTo>
                  <a:lnTo>
                    <a:pt x="1608" y="953"/>
                  </a:lnTo>
                  <a:cubicBezTo>
                    <a:pt x="1632" y="965"/>
                    <a:pt x="1655" y="965"/>
                    <a:pt x="1679" y="965"/>
                  </a:cubicBezTo>
                  <a:cubicBezTo>
                    <a:pt x="1686" y="966"/>
                    <a:pt x="1693" y="966"/>
                    <a:pt x="1700" y="966"/>
                  </a:cubicBezTo>
                  <a:cubicBezTo>
                    <a:pt x="1775" y="966"/>
                    <a:pt x="1837" y="911"/>
                    <a:pt x="1870" y="846"/>
                  </a:cubicBezTo>
                  <a:cubicBezTo>
                    <a:pt x="1905" y="739"/>
                    <a:pt x="1858" y="620"/>
                    <a:pt x="1751" y="584"/>
                  </a:cubicBezTo>
                  <a:lnTo>
                    <a:pt x="298" y="12"/>
                  </a:lnTo>
                  <a:cubicBezTo>
                    <a:pt x="274" y="5"/>
                    <a:pt x="251"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0"/>
            <p:cNvSpPr/>
            <p:nvPr/>
          </p:nvSpPr>
          <p:spPr>
            <a:xfrm>
              <a:off x="4540150" y="1523250"/>
              <a:ext cx="42575" cy="48225"/>
            </a:xfrm>
            <a:custGeom>
              <a:avLst/>
              <a:gdLst/>
              <a:ahLst/>
              <a:cxnLst/>
              <a:rect l="l" t="t" r="r" b="b"/>
              <a:pathLst>
                <a:path w="1703" h="1929" extrusionOk="0">
                  <a:moveTo>
                    <a:pt x="230" y="1"/>
                  </a:moveTo>
                  <a:cubicBezTo>
                    <a:pt x="184" y="1"/>
                    <a:pt x="137" y="16"/>
                    <a:pt x="95" y="47"/>
                  </a:cubicBezTo>
                  <a:cubicBezTo>
                    <a:pt x="12" y="119"/>
                    <a:pt x="0" y="238"/>
                    <a:pt x="71" y="321"/>
                  </a:cubicBezTo>
                  <a:lnTo>
                    <a:pt x="1322" y="1857"/>
                  </a:lnTo>
                  <a:cubicBezTo>
                    <a:pt x="1357" y="1905"/>
                    <a:pt x="1417" y="1929"/>
                    <a:pt x="1476" y="1929"/>
                  </a:cubicBezTo>
                  <a:cubicBezTo>
                    <a:pt x="1512" y="1929"/>
                    <a:pt x="1560" y="1917"/>
                    <a:pt x="1607" y="1881"/>
                  </a:cubicBezTo>
                  <a:cubicBezTo>
                    <a:pt x="1691" y="1810"/>
                    <a:pt x="1703" y="1691"/>
                    <a:pt x="1631" y="1607"/>
                  </a:cubicBezTo>
                  <a:lnTo>
                    <a:pt x="381" y="71"/>
                  </a:lnTo>
                  <a:cubicBezTo>
                    <a:pt x="341" y="25"/>
                    <a:pt x="28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0"/>
            <p:cNvSpPr/>
            <p:nvPr/>
          </p:nvSpPr>
          <p:spPr>
            <a:xfrm>
              <a:off x="4591050" y="1506875"/>
              <a:ext cx="14900" cy="66100"/>
            </a:xfrm>
            <a:custGeom>
              <a:avLst/>
              <a:gdLst/>
              <a:ahLst/>
              <a:cxnLst/>
              <a:rect l="l" t="t" r="r" b="b"/>
              <a:pathLst>
                <a:path w="596" h="2644" extrusionOk="0">
                  <a:moveTo>
                    <a:pt x="191" y="0"/>
                  </a:moveTo>
                  <a:cubicBezTo>
                    <a:pt x="83" y="12"/>
                    <a:pt x="0" y="107"/>
                    <a:pt x="12" y="226"/>
                  </a:cubicBezTo>
                  <a:lnTo>
                    <a:pt x="191" y="2453"/>
                  </a:lnTo>
                  <a:cubicBezTo>
                    <a:pt x="202" y="2560"/>
                    <a:pt x="286" y="2643"/>
                    <a:pt x="393" y="2643"/>
                  </a:cubicBezTo>
                  <a:lnTo>
                    <a:pt x="405" y="2643"/>
                  </a:lnTo>
                  <a:cubicBezTo>
                    <a:pt x="512" y="2631"/>
                    <a:pt x="595" y="2536"/>
                    <a:pt x="595" y="2429"/>
                  </a:cubicBezTo>
                  <a:lnTo>
                    <a:pt x="405" y="191"/>
                  </a:lnTo>
                  <a:cubicBezTo>
                    <a:pt x="393" y="83"/>
                    <a:pt x="298"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4541625" y="1537500"/>
              <a:ext cx="114925" cy="107225"/>
            </a:xfrm>
            <a:custGeom>
              <a:avLst/>
              <a:gdLst/>
              <a:ahLst/>
              <a:cxnLst/>
              <a:rect l="l" t="t" r="r" b="b"/>
              <a:pathLst>
                <a:path w="4597" h="4289" extrusionOk="0">
                  <a:moveTo>
                    <a:pt x="2303" y="0"/>
                  </a:moveTo>
                  <a:cubicBezTo>
                    <a:pt x="2196" y="0"/>
                    <a:pt x="2087" y="9"/>
                    <a:pt x="1977" y="25"/>
                  </a:cubicBezTo>
                  <a:cubicBezTo>
                    <a:pt x="810" y="192"/>
                    <a:pt x="1" y="1287"/>
                    <a:pt x="179" y="2454"/>
                  </a:cubicBezTo>
                  <a:cubicBezTo>
                    <a:pt x="341" y="3523"/>
                    <a:pt x="1247" y="4288"/>
                    <a:pt x="2294" y="4288"/>
                  </a:cubicBezTo>
                  <a:cubicBezTo>
                    <a:pt x="2401" y="4288"/>
                    <a:pt x="2510" y="4280"/>
                    <a:pt x="2620" y="4264"/>
                  </a:cubicBezTo>
                  <a:cubicBezTo>
                    <a:pt x="3787" y="4085"/>
                    <a:pt x="4596" y="2990"/>
                    <a:pt x="4418" y="1823"/>
                  </a:cubicBezTo>
                  <a:cubicBezTo>
                    <a:pt x="4267" y="765"/>
                    <a:pt x="3352" y="0"/>
                    <a:pt x="2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4558600" y="1553125"/>
              <a:ext cx="80975" cy="75900"/>
            </a:xfrm>
            <a:custGeom>
              <a:avLst/>
              <a:gdLst/>
              <a:ahLst/>
              <a:cxnLst/>
              <a:rect l="l" t="t" r="r" b="b"/>
              <a:pathLst>
                <a:path w="3239" h="3036" extrusionOk="0">
                  <a:moveTo>
                    <a:pt x="1631" y="1"/>
                  </a:moveTo>
                  <a:cubicBezTo>
                    <a:pt x="1553" y="1"/>
                    <a:pt x="1473" y="7"/>
                    <a:pt x="1393" y="19"/>
                  </a:cubicBezTo>
                  <a:cubicBezTo>
                    <a:pt x="572" y="138"/>
                    <a:pt x="0" y="912"/>
                    <a:pt x="119" y="1746"/>
                  </a:cubicBezTo>
                  <a:cubicBezTo>
                    <a:pt x="239" y="2494"/>
                    <a:pt x="882" y="3035"/>
                    <a:pt x="1626" y="3035"/>
                  </a:cubicBezTo>
                  <a:cubicBezTo>
                    <a:pt x="1698" y="3035"/>
                    <a:pt x="1772" y="3030"/>
                    <a:pt x="1846" y="3020"/>
                  </a:cubicBezTo>
                  <a:cubicBezTo>
                    <a:pt x="2679" y="2889"/>
                    <a:pt x="3239" y="2115"/>
                    <a:pt x="3120" y="1293"/>
                  </a:cubicBezTo>
                  <a:cubicBezTo>
                    <a:pt x="3012" y="540"/>
                    <a:pt x="2369"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4841675" y="1506575"/>
              <a:ext cx="41975" cy="34250"/>
            </a:xfrm>
            <a:custGeom>
              <a:avLst/>
              <a:gdLst/>
              <a:ahLst/>
              <a:cxnLst/>
              <a:rect l="l" t="t" r="r" b="b"/>
              <a:pathLst>
                <a:path w="1679" h="1370" extrusionOk="0">
                  <a:moveTo>
                    <a:pt x="1462" y="1"/>
                  </a:moveTo>
                  <a:cubicBezTo>
                    <a:pt x="1417" y="1"/>
                    <a:pt x="1370" y="16"/>
                    <a:pt x="1334" y="48"/>
                  </a:cubicBezTo>
                  <a:lnTo>
                    <a:pt x="107" y="1012"/>
                  </a:lnTo>
                  <a:cubicBezTo>
                    <a:pt x="24" y="1084"/>
                    <a:pt x="0" y="1203"/>
                    <a:pt x="72" y="1286"/>
                  </a:cubicBezTo>
                  <a:cubicBezTo>
                    <a:pt x="119" y="1346"/>
                    <a:pt x="167" y="1369"/>
                    <a:pt x="226" y="1369"/>
                  </a:cubicBezTo>
                  <a:cubicBezTo>
                    <a:pt x="274" y="1369"/>
                    <a:pt x="322" y="1357"/>
                    <a:pt x="357" y="1322"/>
                  </a:cubicBezTo>
                  <a:lnTo>
                    <a:pt x="1584" y="357"/>
                  </a:lnTo>
                  <a:cubicBezTo>
                    <a:pt x="1667" y="286"/>
                    <a:pt x="1679" y="167"/>
                    <a:pt x="1607" y="72"/>
                  </a:cubicBezTo>
                  <a:cubicBezTo>
                    <a:pt x="1574" y="25"/>
                    <a:pt x="1519" y="1"/>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4813100" y="1464600"/>
              <a:ext cx="30075" cy="55975"/>
            </a:xfrm>
            <a:custGeom>
              <a:avLst/>
              <a:gdLst/>
              <a:ahLst/>
              <a:cxnLst/>
              <a:rect l="l" t="t" r="r" b="b"/>
              <a:pathLst>
                <a:path w="1203" h="2239" extrusionOk="0">
                  <a:moveTo>
                    <a:pt x="988" y="1"/>
                  </a:moveTo>
                  <a:cubicBezTo>
                    <a:pt x="904" y="1"/>
                    <a:pt x="826" y="48"/>
                    <a:pt x="798" y="131"/>
                  </a:cubicBezTo>
                  <a:lnTo>
                    <a:pt x="48" y="1953"/>
                  </a:lnTo>
                  <a:cubicBezTo>
                    <a:pt x="0" y="2060"/>
                    <a:pt x="60" y="2179"/>
                    <a:pt x="155" y="2215"/>
                  </a:cubicBezTo>
                  <a:cubicBezTo>
                    <a:pt x="179" y="2227"/>
                    <a:pt x="202" y="2239"/>
                    <a:pt x="226" y="2239"/>
                  </a:cubicBezTo>
                  <a:cubicBezTo>
                    <a:pt x="310" y="2239"/>
                    <a:pt x="381" y="2191"/>
                    <a:pt x="417" y="2108"/>
                  </a:cubicBezTo>
                  <a:lnTo>
                    <a:pt x="1167" y="274"/>
                  </a:lnTo>
                  <a:cubicBezTo>
                    <a:pt x="1203" y="179"/>
                    <a:pt x="1155" y="60"/>
                    <a:pt x="1060" y="12"/>
                  </a:cubicBezTo>
                  <a:cubicBezTo>
                    <a:pt x="1036" y="4"/>
                    <a:pt x="1012"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4779150" y="1463875"/>
              <a:ext cx="22950" cy="65050"/>
            </a:xfrm>
            <a:custGeom>
              <a:avLst/>
              <a:gdLst/>
              <a:ahLst/>
              <a:cxnLst/>
              <a:rect l="l" t="t" r="r" b="b"/>
              <a:pathLst>
                <a:path w="918" h="2602" extrusionOk="0">
                  <a:moveTo>
                    <a:pt x="221" y="1"/>
                  </a:moveTo>
                  <a:cubicBezTo>
                    <a:pt x="207" y="1"/>
                    <a:pt x="193" y="2"/>
                    <a:pt x="179" y="6"/>
                  </a:cubicBezTo>
                  <a:cubicBezTo>
                    <a:pt x="72" y="29"/>
                    <a:pt x="1" y="136"/>
                    <a:pt x="25" y="244"/>
                  </a:cubicBezTo>
                  <a:lnTo>
                    <a:pt x="501" y="2434"/>
                  </a:lnTo>
                  <a:cubicBezTo>
                    <a:pt x="525" y="2530"/>
                    <a:pt x="596" y="2601"/>
                    <a:pt x="691" y="2601"/>
                  </a:cubicBezTo>
                  <a:cubicBezTo>
                    <a:pt x="703" y="2601"/>
                    <a:pt x="727" y="2589"/>
                    <a:pt x="739" y="2589"/>
                  </a:cubicBezTo>
                  <a:cubicBezTo>
                    <a:pt x="846" y="2565"/>
                    <a:pt x="918" y="2458"/>
                    <a:pt x="894" y="2351"/>
                  </a:cubicBezTo>
                  <a:lnTo>
                    <a:pt x="417" y="160"/>
                  </a:lnTo>
                  <a:cubicBezTo>
                    <a:pt x="397" y="67"/>
                    <a:pt x="313"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4747900" y="1491500"/>
              <a:ext cx="114325" cy="107300"/>
            </a:xfrm>
            <a:custGeom>
              <a:avLst/>
              <a:gdLst/>
              <a:ahLst/>
              <a:cxnLst/>
              <a:rect l="l" t="t" r="r" b="b"/>
              <a:pathLst>
                <a:path w="4573" h="4292" extrusionOk="0">
                  <a:moveTo>
                    <a:pt x="2290" y="1"/>
                  </a:moveTo>
                  <a:cubicBezTo>
                    <a:pt x="1235" y="1"/>
                    <a:pt x="309" y="782"/>
                    <a:pt x="167" y="1865"/>
                  </a:cubicBezTo>
                  <a:cubicBezTo>
                    <a:pt x="1" y="3032"/>
                    <a:pt x="822" y="4115"/>
                    <a:pt x="2001" y="4270"/>
                  </a:cubicBezTo>
                  <a:cubicBezTo>
                    <a:pt x="2102" y="4285"/>
                    <a:pt x="2202" y="4291"/>
                    <a:pt x="2301" y="4291"/>
                  </a:cubicBezTo>
                  <a:cubicBezTo>
                    <a:pt x="3357" y="4291"/>
                    <a:pt x="4265" y="3503"/>
                    <a:pt x="4418" y="2437"/>
                  </a:cubicBezTo>
                  <a:cubicBezTo>
                    <a:pt x="4573" y="1258"/>
                    <a:pt x="3751" y="186"/>
                    <a:pt x="2572" y="20"/>
                  </a:cubicBezTo>
                  <a:cubicBezTo>
                    <a:pt x="2477" y="7"/>
                    <a:pt x="2383"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4764275" y="1507375"/>
              <a:ext cx="81275" cy="75875"/>
            </a:xfrm>
            <a:custGeom>
              <a:avLst/>
              <a:gdLst/>
              <a:ahLst/>
              <a:cxnLst/>
              <a:rect l="l" t="t" r="r" b="b"/>
              <a:pathLst>
                <a:path w="3251" h="3035" extrusionOk="0">
                  <a:moveTo>
                    <a:pt x="1622" y="0"/>
                  </a:moveTo>
                  <a:cubicBezTo>
                    <a:pt x="1551" y="0"/>
                    <a:pt x="1478" y="5"/>
                    <a:pt x="1405" y="16"/>
                  </a:cubicBezTo>
                  <a:cubicBezTo>
                    <a:pt x="572" y="147"/>
                    <a:pt x="0" y="921"/>
                    <a:pt x="131" y="1742"/>
                  </a:cubicBezTo>
                  <a:cubicBezTo>
                    <a:pt x="239" y="2495"/>
                    <a:pt x="882" y="3035"/>
                    <a:pt x="1611" y="3035"/>
                  </a:cubicBezTo>
                  <a:cubicBezTo>
                    <a:pt x="1688" y="3035"/>
                    <a:pt x="1767" y="3029"/>
                    <a:pt x="1846" y="3016"/>
                  </a:cubicBezTo>
                  <a:cubicBezTo>
                    <a:pt x="2679" y="2897"/>
                    <a:pt x="3251" y="2123"/>
                    <a:pt x="3120" y="1290"/>
                  </a:cubicBezTo>
                  <a:cubicBezTo>
                    <a:pt x="3011" y="541"/>
                    <a:pt x="2359" y="0"/>
                    <a:pt x="1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4762200" y="1517275"/>
              <a:ext cx="31575" cy="28300"/>
            </a:xfrm>
            <a:custGeom>
              <a:avLst/>
              <a:gdLst/>
              <a:ahLst/>
              <a:cxnLst/>
              <a:rect l="l" t="t" r="r" b="b"/>
              <a:pathLst>
                <a:path w="1263" h="1132" extrusionOk="0">
                  <a:moveTo>
                    <a:pt x="429" y="1"/>
                  </a:moveTo>
                  <a:lnTo>
                    <a:pt x="0" y="1132"/>
                  </a:lnTo>
                  <a:lnTo>
                    <a:pt x="1262" y="798"/>
                  </a:ln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0"/>
            <p:cNvSpPr/>
            <p:nvPr/>
          </p:nvSpPr>
          <p:spPr>
            <a:xfrm>
              <a:off x="4556800" y="1560450"/>
              <a:ext cx="31875" cy="28300"/>
            </a:xfrm>
            <a:custGeom>
              <a:avLst/>
              <a:gdLst/>
              <a:ahLst/>
              <a:cxnLst/>
              <a:rect l="l" t="t" r="r" b="b"/>
              <a:pathLst>
                <a:path w="1275" h="1132" extrusionOk="0">
                  <a:moveTo>
                    <a:pt x="429" y="0"/>
                  </a:moveTo>
                  <a:lnTo>
                    <a:pt x="1" y="1131"/>
                  </a:lnTo>
                  <a:lnTo>
                    <a:pt x="1" y="1131"/>
                  </a:lnTo>
                  <a:lnTo>
                    <a:pt x="1275" y="810"/>
                  </a:ln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0"/>
            <p:cNvSpPr/>
            <p:nvPr/>
          </p:nvSpPr>
          <p:spPr>
            <a:xfrm>
              <a:off x="4600575" y="1614750"/>
              <a:ext cx="240525" cy="115550"/>
            </a:xfrm>
            <a:custGeom>
              <a:avLst/>
              <a:gdLst/>
              <a:ahLst/>
              <a:cxnLst/>
              <a:rect l="l" t="t" r="r" b="b"/>
              <a:pathLst>
                <a:path w="9621" h="4622" extrusionOk="0">
                  <a:moveTo>
                    <a:pt x="8064" y="1"/>
                  </a:moveTo>
                  <a:cubicBezTo>
                    <a:pt x="7694" y="1"/>
                    <a:pt x="7325" y="147"/>
                    <a:pt x="7049" y="436"/>
                  </a:cubicBezTo>
                  <a:cubicBezTo>
                    <a:pt x="5967" y="1579"/>
                    <a:pt x="4432" y="1825"/>
                    <a:pt x="3314" y="1825"/>
                  </a:cubicBezTo>
                  <a:cubicBezTo>
                    <a:pt x="2488" y="1825"/>
                    <a:pt x="1890" y="1691"/>
                    <a:pt x="1869" y="1686"/>
                  </a:cubicBezTo>
                  <a:cubicBezTo>
                    <a:pt x="1759" y="1659"/>
                    <a:pt x="1648" y="1647"/>
                    <a:pt x="1540" y="1647"/>
                  </a:cubicBezTo>
                  <a:cubicBezTo>
                    <a:pt x="910" y="1647"/>
                    <a:pt x="341" y="2070"/>
                    <a:pt x="179" y="2710"/>
                  </a:cubicBezTo>
                  <a:cubicBezTo>
                    <a:pt x="0" y="3460"/>
                    <a:pt x="452" y="4222"/>
                    <a:pt x="1203" y="4400"/>
                  </a:cubicBezTo>
                  <a:cubicBezTo>
                    <a:pt x="1290" y="4427"/>
                    <a:pt x="2130" y="4622"/>
                    <a:pt x="3305" y="4622"/>
                  </a:cubicBezTo>
                  <a:cubicBezTo>
                    <a:pt x="3723" y="4622"/>
                    <a:pt x="4183" y="4597"/>
                    <a:pt x="4667" y="4531"/>
                  </a:cubicBezTo>
                  <a:cubicBezTo>
                    <a:pt x="6108" y="4341"/>
                    <a:pt x="7751" y="3769"/>
                    <a:pt x="9084" y="2364"/>
                  </a:cubicBezTo>
                  <a:cubicBezTo>
                    <a:pt x="9620" y="1805"/>
                    <a:pt x="9596" y="912"/>
                    <a:pt x="9037" y="388"/>
                  </a:cubicBezTo>
                  <a:cubicBezTo>
                    <a:pt x="8760" y="129"/>
                    <a:pt x="8412" y="1"/>
                    <a:pt x="8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0"/>
            <p:cNvSpPr/>
            <p:nvPr/>
          </p:nvSpPr>
          <p:spPr>
            <a:xfrm>
              <a:off x="4627950" y="1639675"/>
              <a:ext cx="185450" cy="65925"/>
            </a:xfrm>
            <a:custGeom>
              <a:avLst/>
              <a:gdLst/>
              <a:ahLst/>
              <a:cxnLst/>
              <a:rect l="l" t="t" r="r" b="b"/>
              <a:pathLst>
                <a:path w="7418" h="2637" extrusionOk="0">
                  <a:moveTo>
                    <a:pt x="6978" y="1"/>
                  </a:moveTo>
                  <a:cubicBezTo>
                    <a:pt x="6869" y="1"/>
                    <a:pt x="6760" y="43"/>
                    <a:pt x="6680" y="129"/>
                  </a:cubicBezTo>
                  <a:cubicBezTo>
                    <a:pt x="5363" y="1522"/>
                    <a:pt x="3544" y="1819"/>
                    <a:pt x="2229" y="1819"/>
                  </a:cubicBezTo>
                  <a:cubicBezTo>
                    <a:pt x="1262" y="1819"/>
                    <a:pt x="568" y="1658"/>
                    <a:pt x="548" y="1653"/>
                  </a:cubicBezTo>
                  <a:cubicBezTo>
                    <a:pt x="518" y="1647"/>
                    <a:pt x="489" y="1643"/>
                    <a:pt x="459" y="1643"/>
                  </a:cubicBezTo>
                  <a:cubicBezTo>
                    <a:pt x="275" y="1643"/>
                    <a:pt x="101" y="1766"/>
                    <a:pt x="60" y="1951"/>
                  </a:cubicBezTo>
                  <a:cubicBezTo>
                    <a:pt x="0" y="2165"/>
                    <a:pt x="131" y="2379"/>
                    <a:pt x="358" y="2439"/>
                  </a:cubicBezTo>
                  <a:cubicBezTo>
                    <a:pt x="429" y="2455"/>
                    <a:pt x="1196" y="2637"/>
                    <a:pt x="2256" y="2637"/>
                  </a:cubicBezTo>
                  <a:cubicBezTo>
                    <a:pt x="2778" y="2637"/>
                    <a:pt x="3372" y="2592"/>
                    <a:pt x="3989" y="2463"/>
                  </a:cubicBezTo>
                  <a:cubicBezTo>
                    <a:pt x="5096" y="2225"/>
                    <a:pt x="6287" y="1713"/>
                    <a:pt x="7263" y="677"/>
                  </a:cubicBezTo>
                  <a:cubicBezTo>
                    <a:pt x="7418" y="522"/>
                    <a:pt x="7406" y="260"/>
                    <a:pt x="7251" y="105"/>
                  </a:cubicBezTo>
                  <a:cubicBezTo>
                    <a:pt x="7177" y="37"/>
                    <a:pt x="7078" y="1"/>
                    <a:pt x="6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grpSp>
        <p:nvGrpSpPr>
          <p:cNvPr id="2516" name="Google Shape;2516;p81"/>
          <p:cNvGrpSpPr/>
          <p:nvPr/>
        </p:nvGrpSpPr>
        <p:grpSpPr>
          <a:xfrm>
            <a:off x="1841100" y="943988"/>
            <a:ext cx="6379088" cy="3191825"/>
            <a:chOff x="1841100" y="943988"/>
            <a:chExt cx="6379088" cy="3191825"/>
          </a:xfrm>
        </p:grpSpPr>
        <p:sp>
          <p:nvSpPr>
            <p:cNvPr id="2517" name="Google Shape;2517;p81"/>
            <p:cNvSpPr/>
            <p:nvPr/>
          </p:nvSpPr>
          <p:spPr>
            <a:xfrm rot="10800000" flipH="1">
              <a:off x="6348750" y="943988"/>
              <a:ext cx="73725" cy="73725"/>
            </a:xfrm>
            <a:custGeom>
              <a:avLst/>
              <a:gdLst/>
              <a:ahLst/>
              <a:cxnLst/>
              <a:rect l="l" t="t" r="r" b="b"/>
              <a:pathLst>
                <a:path w="2949" h="2949" extrusionOk="0">
                  <a:moveTo>
                    <a:pt x="1490" y="0"/>
                  </a:moveTo>
                  <a:cubicBezTo>
                    <a:pt x="669" y="0"/>
                    <a:pt x="0" y="669"/>
                    <a:pt x="0" y="1490"/>
                  </a:cubicBezTo>
                  <a:cubicBezTo>
                    <a:pt x="0" y="2310"/>
                    <a:pt x="669" y="2949"/>
                    <a:pt x="1490" y="2949"/>
                  </a:cubicBezTo>
                  <a:cubicBezTo>
                    <a:pt x="2280" y="2949"/>
                    <a:pt x="2949" y="2310"/>
                    <a:pt x="2949" y="1490"/>
                  </a:cubicBezTo>
                  <a:cubicBezTo>
                    <a:pt x="2949" y="669"/>
                    <a:pt x="2310" y="0"/>
                    <a:pt x="1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1"/>
            <p:cNvSpPr/>
            <p:nvPr/>
          </p:nvSpPr>
          <p:spPr>
            <a:xfrm rot="10800000" flipH="1">
              <a:off x="1841100" y="1098000"/>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rot="10800000" flipH="1">
              <a:off x="8089438" y="101771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rot="3363626">
              <a:off x="6325587" y="36880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8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522" name="Google Shape;2522;p81"/>
          <p:cNvSpPr txBox="1">
            <a:spLocks noGrp="1"/>
          </p:cNvSpPr>
          <p:nvPr>
            <p:ph type="subTitle" idx="1"/>
          </p:nvPr>
        </p:nvSpPr>
        <p:spPr>
          <a:xfrm>
            <a:off x="713225" y="1252175"/>
            <a:ext cx="3858900" cy="33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400">
                <a:latin typeface="Staatliches"/>
                <a:ea typeface="Staatliches"/>
                <a:cs typeface="Staatliches"/>
                <a:sym typeface="Staatliches"/>
              </a:rPr>
              <a:t>Vectors</a:t>
            </a:r>
            <a:endParaRPr sz="2000">
              <a:solidFill>
                <a:schemeClr val="dk1"/>
              </a:solidFill>
              <a:latin typeface="Kumar One"/>
              <a:ea typeface="Kumar One"/>
              <a:cs typeface="Kumar One"/>
              <a:sym typeface="Kumar One"/>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Hand drawn colorful trendy cartoon background</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4"/>
              </a:rPr>
              <a:t>Hand drawn cartoon element pack</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5"/>
              </a:rPr>
              <a:t>Hand drawn cartoon element set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6"/>
              </a:rPr>
              <a:t>Hand drawn cartoon element collection</a:t>
            </a:r>
            <a:endParaRPr/>
          </a:p>
          <a:p>
            <a:pPr marL="0" lvl="0" indent="0" algn="l" rtl="0">
              <a:spcBef>
                <a:spcPts val="1000"/>
              </a:spcBef>
              <a:spcAft>
                <a:spcPts val="0"/>
              </a:spcAft>
              <a:buNone/>
            </a:pPr>
            <a:r>
              <a:rPr lang="en" sz="2400">
                <a:latin typeface="Staatliches"/>
                <a:ea typeface="Staatliches"/>
                <a:cs typeface="Staatliches"/>
                <a:sym typeface="Staatliches"/>
              </a:rPr>
              <a:t>PHOTOS</a:t>
            </a:r>
            <a:endParaRPr sz="2400">
              <a:latin typeface="Staatliches"/>
              <a:ea typeface="Staatliches"/>
              <a:cs typeface="Staatliches"/>
              <a:sym typeface="Staatliches"/>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7"/>
              </a:rPr>
              <a:t>College girls studying together</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8"/>
              </a:rPr>
              <a:t>College girls studying together</a:t>
            </a:r>
            <a:endParaRPr/>
          </a:p>
        </p:txBody>
      </p:sp>
      <p:sp>
        <p:nvSpPr>
          <p:cNvPr id="2523" name="Google Shape;2523;p81"/>
          <p:cNvSpPr txBox="1">
            <a:spLocks noGrp="1"/>
          </p:cNvSpPr>
          <p:nvPr>
            <p:ph type="subTitle" idx="2"/>
          </p:nvPr>
        </p:nvSpPr>
        <p:spPr>
          <a:xfrm>
            <a:off x="4572125" y="1252175"/>
            <a:ext cx="3858900" cy="3351900"/>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9"/>
              </a:rPr>
              <a:t>Portrait of young </a:t>
            </a:r>
            <a:r>
              <a:rPr lang="en">
                <a:solidFill>
                  <a:schemeClr val="hlink"/>
                </a:solidFill>
                <a:uFill>
                  <a:noFill/>
                </a:uFill>
                <a:hlinkClick r:id="rId9"/>
              </a:rPr>
              <a:t>businessman</a:t>
            </a:r>
            <a:r>
              <a:rPr lang="en">
                <a:solidFill>
                  <a:schemeClr val="hlink"/>
                </a:solidFill>
                <a:uFill>
                  <a:noFill/>
                </a:uFill>
                <a:hlinkClick r:id="rId9"/>
              </a:rPr>
              <a:t> posing with crossed arms</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0"/>
              </a:rPr>
              <a:t>Portrait of young business woman posing with crossed arms</a:t>
            </a:r>
            <a:endParaRPr/>
          </a:p>
          <a:p>
            <a:pPr marL="0" marR="5080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2400">
                <a:latin typeface="Staatliches"/>
                <a:ea typeface="Staatliches"/>
                <a:cs typeface="Staatliches"/>
                <a:sym typeface="Staatliches"/>
              </a:rPr>
              <a:t>ICONS</a:t>
            </a:r>
            <a:endParaRPr sz="2400">
              <a:latin typeface="Staatliches"/>
              <a:ea typeface="Staatliches"/>
              <a:cs typeface="Staatliches"/>
              <a:sym typeface="Staatliches"/>
            </a:endParaRPr>
          </a:p>
          <a:p>
            <a:pPr marL="457200" lvl="0" indent="-317500" algn="l" rtl="0">
              <a:lnSpc>
                <a:spcPct val="100000"/>
              </a:lnSpc>
              <a:spcBef>
                <a:spcPts val="0"/>
              </a:spcBef>
              <a:spcAft>
                <a:spcPts val="0"/>
              </a:spcAft>
              <a:buSzPts val="1400"/>
              <a:buChar char="●"/>
            </a:pPr>
            <a:r>
              <a:rPr lang="en">
                <a:solidFill>
                  <a:schemeClr val="hlink"/>
                </a:solidFill>
                <a:uFill>
                  <a:noFill/>
                </a:uFill>
                <a:hlinkClick r:id="rId11"/>
              </a:rPr>
              <a:t>Icon Pack: Advertising</a:t>
            </a:r>
            <a:endParaRPr/>
          </a:p>
        </p:txBody>
      </p:sp>
      <p:sp>
        <p:nvSpPr>
          <p:cNvPr id="2524" name="Google Shape;2524;p81"/>
          <p:cNvSpPr/>
          <p:nvPr/>
        </p:nvSpPr>
        <p:spPr>
          <a:xfrm rot="10800000" flipH="1">
            <a:off x="6713200" y="4779925"/>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28"/>
        <p:cNvGrpSpPr/>
        <p:nvPr/>
      </p:nvGrpSpPr>
      <p:grpSpPr>
        <a:xfrm>
          <a:off x="0" y="0"/>
          <a:ext cx="0" cy="0"/>
          <a:chOff x="0" y="0"/>
          <a:chExt cx="0" cy="0"/>
        </a:xfrm>
      </p:grpSpPr>
      <p:sp>
        <p:nvSpPr>
          <p:cNvPr id="2529" name="Google Shape;2529;p8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530" name="Google Shape;2530;p8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531" name="Google Shape;253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grpSp>
        <p:nvGrpSpPr>
          <p:cNvPr id="1614" name="Google Shape;1614;p63"/>
          <p:cNvGrpSpPr/>
          <p:nvPr/>
        </p:nvGrpSpPr>
        <p:grpSpPr>
          <a:xfrm>
            <a:off x="1315032" y="1202650"/>
            <a:ext cx="6328243" cy="2815570"/>
            <a:chOff x="1315032" y="1202650"/>
            <a:chExt cx="6328243" cy="2815570"/>
          </a:xfrm>
        </p:grpSpPr>
        <p:sp>
          <p:nvSpPr>
            <p:cNvPr id="1615" name="Google Shape;1615;p63"/>
            <p:cNvSpPr/>
            <p:nvPr/>
          </p:nvSpPr>
          <p:spPr>
            <a:xfrm>
              <a:off x="4646250" y="120265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4572000" y="3720088"/>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7578650" y="137663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rot="3363626">
              <a:off x="1384281" y="3570410"/>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63"/>
          <p:cNvSpPr/>
          <p:nvPr/>
        </p:nvSpPr>
        <p:spPr>
          <a:xfrm>
            <a:off x="1878975" y="1935300"/>
            <a:ext cx="1272900" cy="127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txBox="1">
            <a:spLocks noGrp="1"/>
          </p:cNvSpPr>
          <p:nvPr>
            <p:ph type="title"/>
          </p:nvPr>
        </p:nvSpPr>
        <p:spPr>
          <a:xfrm>
            <a:off x="3483225" y="1843900"/>
            <a:ext cx="37818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code show time</a:t>
            </a:r>
            <a:endParaRPr dirty="0"/>
          </a:p>
        </p:txBody>
      </p:sp>
      <p:sp>
        <p:nvSpPr>
          <p:cNvPr id="1621" name="Google Shape;1621;p63"/>
          <p:cNvSpPr txBox="1">
            <a:spLocks noGrp="1"/>
          </p:cNvSpPr>
          <p:nvPr>
            <p:ph type="title" idx="2"/>
          </p:nvPr>
        </p:nvSpPr>
        <p:spPr>
          <a:xfrm>
            <a:off x="1943177" y="2166000"/>
            <a:ext cx="11445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22" name="Google Shape;1622;p63"/>
          <p:cNvSpPr txBox="1">
            <a:spLocks noGrp="1"/>
          </p:cNvSpPr>
          <p:nvPr>
            <p:ph type="subTitle" idx="1"/>
          </p:nvPr>
        </p:nvSpPr>
        <p:spPr>
          <a:xfrm>
            <a:off x="3483225" y="2659125"/>
            <a:ext cx="36114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the subtitle that makes it comprehensible</a:t>
            </a:r>
            <a:endParaRPr/>
          </a:p>
        </p:txBody>
      </p:sp>
      <p:grpSp>
        <p:nvGrpSpPr>
          <p:cNvPr id="1623" name="Google Shape;1623;p63"/>
          <p:cNvGrpSpPr/>
          <p:nvPr/>
        </p:nvGrpSpPr>
        <p:grpSpPr>
          <a:xfrm>
            <a:off x="1237228" y="780769"/>
            <a:ext cx="929622" cy="758367"/>
            <a:chOff x="3151625" y="2472950"/>
            <a:chExt cx="1304550" cy="1064225"/>
          </a:xfrm>
        </p:grpSpPr>
        <p:sp>
          <p:nvSpPr>
            <p:cNvPr id="1624" name="Google Shape;1624;p63"/>
            <p:cNvSpPr/>
            <p:nvPr/>
          </p:nvSpPr>
          <p:spPr>
            <a:xfrm>
              <a:off x="3151625" y="2472950"/>
              <a:ext cx="1304550" cy="1064225"/>
            </a:xfrm>
            <a:custGeom>
              <a:avLst/>
              <a:gdLst/>
              <a:ahLst/>
              <a:cxnLst/>
              <a:rect l="l" t="t" r="r" b="b"/>
              <a:pathLst>
                <a:path w="52182" h="42569" extrusionOk="0">
                  <a:moveTo>
                    <a:pt x="14245" y="0"/>
                  </a:moveTo>
                  <a:cubicBezTo>
                    <a:pt x="6854" y="0"/>
                    <a:pt x="1" y="6159"/>
                    <a:pt x="1233" y="17250"/>
                  </a:cubicBezTo>
                  <a:cubicBezTo>
                    <a:pt x="1300" y="17917"/>
                    <a:pt x="1433" y="18618"/>
                    <a:pt x="1567" y="19251"/>
                  </a:cubicBezTo>
                  <a:cubicBezTo>
                    <a:pt x="1734" y="20052"/>
                    <a:pt x="1934" y="20853"/>
                    <a:pt x="2167" y="21620"/>
                  </a:cubicBezTo>
                  <a:cubicBezTo>
                    <a:pt x="2434" y="22354"/>
                    <a:pt x="2701" y="23088"/>
                    <a:pt x="3001" y="23788"/>
                  </a:cubicBezTo>
                  <a:cubicBezTo>
                    <a:pt x="3468" y="24822"/>
                    <a:pt x="4002" y="25823"/>
                    <a:pt x="4569" y="26790"/>
                  </a:cubicBezTo>
                  <a:cubicBezTo>
                    <a:pt x="6404" y="29726"/>
                    <a:pt x="8739" y="32227"/>
                    <a:pt x="11174" y="34329"/>
                  </a:cubicBezTo>
                  <a:cubicBezTo>
                    <a:pt x="17745" y="39933"/>
                    <a:pt x="25117" y="42568"/>
                    <a:pt x="25117" y="42568"/>
                  </a:cubicBezTo>
                  <a:cubicBezTo>
                    <a:pt x="25117" y="42568"/>
                    <a:pt x="33223" y="40700"/>
                    <a:pt x="40361" y="34062"/>
                  </a:cubicBezTo>
                  <a:cubicBezTo>
                    <a:pt x="42463" y="32061"/>
                    <a:pt x="44464" y="29692"/>
                    <a:pt x="46165" y="26790"/>
                  </a:cubicBezTo>
                  <a:cubicBezTo>
                    <a:pt x="46732" y="25856"/>
                    <a:pt x="47266" y="24822"/>
                    <a:pt x="47733" y="23788"/>
                  </a:cubicBezTo>
                  <a:cubicBezTo>
                    <a:pt x="48033" y="23088"/>
                    <a:pt x="48334" y="22354"/>
                    <a:pt x="48634" y="21620"/>
                  </a:cubicBezTo>
                  <a:cubicBezTo>
                    <a:pt x="48967" y="20686"/>
                    <a:pt x="49268" y="19718"/>
                    <a:pt x="49534" y="18751"/>
                  </a:cubicBezTo>
                  <a:cubicBezTo>
                    <a:pt x="49735" y="18017"/>
                    <a:pt x="49935" y="17283"/>
                    <a:pt x="50068" y="16483"/>
                  </a:cubicBezTo>
                  <a:cubicBezTo>
                    <a:pt x="52181" y="6266"/>
                    <a:pt x="45431" y="61"/>
                    <a:pt x="37649" y="61"/>
                  </a:cubicBezTo>
                  <a:cubicBezTo>
                    <a:pt x="33516" y="61"/>
                    <a:pt x="29092" y="1811"/>
                    <a:pt x="25551" y="5642"/>
                  </a:cubicBezTo>
                  <a:cubicBezTo>
                    <a:pt x="22429" y="1815"/>
                    <a:pt x="18257" y="0"/>
                    <a:pt x="14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226650" y="3067650"/>
              <a:ext cx="1118325" cy="469525"/>
            </a:xfrm>
            <a:custGeom>
              <a:avLst/>
              <a:gdLst/>
              <a:ahLst/>
              <a:cxnLst/>
              <a:rect l="l" t="t" r="r" b="b"/>
              <a:pathLst>
                <a:path w="44733" h="18781" extrusionOk="0">
                  <a:moveTo>
                    <a:pt x="0" y="0"/>
                  </a:moveTo>
                  <a:cubicBezTo>
                    <a:pt x="1368" y="3069"/>
                    <a:pt x="3336" y="5771"/>
                    <a:pt x="5537" y="8072"/>
                  </a:cubicBezTo>
                  <a:cubicBezTo>
                    <a:pt x="6405" y="8940"/>
                    <a:pt x="7272" y="9774"/>
                    <a:pt x="8206" y="10541"/>
                  </a:cubicBezTo>
                  <a:cubicBezTo>
                    <a:pt x="9707" y="11842"/>
                    <a:pt x="11242" y="12976"/>
                    <a:pt x="12743" y="13943"/>
                  </a:cubicBezTo>
                  <a:cubicBezTo>
                    <a:pt x="17746" y="17212"/>
                    <a:pt x="22116" y="18780"/>
                    <a:pt x="22116" y="18780"/>
                  </a:cubicBezTo>
                  <a:cubicBezTo>
                    <a:pt x="22116" y="18780"/>
                    <a:pt x="27453" y="17546"/>
                    <a:pt x="33257" y="13543"/>
                  </a:cubicBezTo>
                  <a:cubicBezTo>
                    <a:pt x="34625" y="12609"/>
                    <a:pt x="35993" y="11508"/>
                    <a:pt x="37360" y="10274"/>
                  </a:cubicBezTo>
                  <a:cubicBezTo>
                    <a:pt x="38194" y="9473"/>
                    <a:pt x="38995" y="8640"/>
                    <a:pt x="39795" y="7739"/>
                  </a:cubicBezTo>
                  <a:cubicBezTo>
                    <a:pt x="41663" y="5571"/>
                    <a:pt x="43364" y="3002"/>
                    <a:pt x="44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205800" y="3013425"/>
              <a:ext cx="1161675" cy="129300"/>
            </a:xfrm>
            <a:custGeom>
              <a:avLst/>
              <a:gdLst/>
              <a:ahLst/>
              <a:cxnLst/>
              <a:rect l="l" t="t" r="r" b="b"/>
              <a:pathLst>
                <a:path w="46467" h="5172" extrusionOk="0">
                  <a:moveTo>
                    <a:pt x="0" y="1"/>
                  </a:moveTo>
                  <a:cubicBezTo>
                    <a:pt x="267" y="735"/>
                    <a:pt x="534" y="1469"/>
                    <a:pt x="834" y="2169"/>
                  </a:cubicBezTo>
                  <a:cubicBezTo>
                    <a:pt x="1301" y="3203"/>
                    <a:pt x="1835" y="4204"/>
                    <a:pt x="2402" y="5171"/>
                  </a:cubicBezTo>
                  <a:lnTo>
                    <a:pt x="43998" y="5171"/>
                  </a:lnTo>
                  <a:cubicBezTo>
                    <a:pt x="44565" y="4237"/>
                    <a:pt x="45099" y="3203"/>
                    <a:pt x="45566" y="2169"/>
                  </a:cubicBezTo>
                  <a:cubicBezTo>
                    <a:pt x="45866" y="1469"/>
                    <a:pt x="46167" y="735"/>
                    <a:pt x="46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665300" y="2970075"/>
              <a:ext cx="258525" cy="213500"/>
            </a:xfrm>
            <a:custGeom>
              <a:avLst/>
              <a:gdLst/>
              <a:ahLst/>
              <a:cxnLst/>
              <a:rect l="l" t="t" r="r" b="b"/>
              <a:pathLst>
                <a:path w="10341" h="8540" extrusionOk="0">
                  <a:moveTo>
                    <a:pt x="3803" y="0"/>
                  </a:moveTo>
                  <a:cubicBezTo>
                    <a:pt x="1701" y="0"/>
                    <a:pt x="0" y="1735"/>
                    <a:pt x="0" y="3836"/>
                  </a:cubicBezTo>
                  <a:lnTo>
                    <a:pt x="0" y="4704"/>
                  </a:lnTo>
                  <a:cubicBezTo>
                    <a:pt x="0" y="6805"/>
                    <a:pt x="1701" y="8540"/>
                    <a:pt x="3803" y="8540"/>
                  </a:cubicBezTo>
                  <a:lnTo>
                    <a:pt x="6538" y="8540"/>
                  </a:lnTo>
                  <a:cubicBezTo>
                    <a:pt x="8640" y="8540"/>
                    <a:pt x="10341" y="6838"/>
                    <a:pt x="10341" y="4704"/>
                  </a:cubicBezTo>
                  <a:lnTo>
                    <a:pt x="10341" y="3836"/>
                  </a:lnTo>
                  <a:cubicBezTo>
                    <a:pt x="10341" y="1735"/>
                    <a:pt x="8640" y="0"/>
                    <a:pt x="65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300" y="2970075"/>
              <a:ext cx="258525" cy="213500"/>
            </a:xfrm>
            <a:custGeom>
              <a:avLst/>
              <a:gdLst/>
              <a:ahLst/>
              <a:cxnLst/>
              <a:rect l="l" t="t" r="r" b="b"/>
              <a:pathLst>
                <a:path w="10341" h="8540" extrusionOk="0">
                  <a:moveTo>
                    <a:pt x="2702" y="0"/>
                  </a:moveTo>
                  <a:cubicBezTo>
                    <a:pt x="1201" y="0"/>
                    <a:pt x="0" y="1234"/>
                    <a:pt x="0" y="2736"/>
                  </a:cubicBezTo>
                  <a:lnTo>
                    <a:pt x="0" y="5804"/>
                  </a:lnTo>
                  <a:cubicBezTo>
                    <a:pt x="0" y="7305"/>
                    <a:pt x="1201" y="8540"/>
                    <a:pt x="2702" y="8540"/>
                  </a:cubicBezTo>
                  <a:lnTo>
                    <a:pt x="7639" y="8540"/>
                  </a:lnTo>
                  <a:cubicBezTo>
                    <a:pt x="9140" y="8540"/>
                    <a:pt x="10341" y="7305"/>
                    <a:pt x="10341" y="5804"/>
                  </a:cubicBezTo>
                  <a:lnTo>
                    <a:pt x="10341" y="2736"/>
                  </a:lnTo>
                  <a:cubicBezTo>
                    <a:pt x="10341" y="1234"/>
                    <a:pt x="9140" y="0"/>
                    <a:pt x="7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716150" y="3012600"/>
              <a:ext cx="156800" cy="128450"/>
            </a:xfrm>
            <a:custGeom>
              <a:avLst/>
              <a:gdLst/>
              <a:ahLst/>
              <a:cxnLst/>
              <a:rect l="l" t="t" r="r" b="b"/>
              <a:pathLst>
                <a:path w="6272" h="5138" extrusionOk="0">
                  <a:moveTo>
                    <a:pt x="1635" y="0"/>
                  </a:moveTo>
                  <a:cubicBezTo>
                    <a:pt x="735" y="0"/>
                    <a:pt x="1" y="734"/>
                    <a:pt x="1" y="1635"/>
                  </a:cubicBezTo>
                  <a:lnTo>
                    <a:pt x="1" y="3503"/>
                  </a:lnTo>
                  <a:cubicBezTo>
                    <a:pt x="1" y="4404"/>
                    <a:pt x="735" y="5137"/>
                    <a:pt x="1635" y="5137"/>
                  </a:cubicBezTo>
                  <a:lnTo>
                    <a:pt x="4637" y="5137"/>
                  </a:lnTo>
                  <a:cubicBezTo>
                    <a:pt x="5538" y="5137"/>
                    <a:pt x="6272" y="4404"/>
                    <a:pt x="6272" y="3503"/>
                  </a:cubicBezTo>
                  <a:lnTo>
                    <a:pt x="6272" y="1635"/>
                  </a:lnTo>
                  <a:cubicBezTo>
                    <a:pt x="6272" y="734"/>
                    <a:pt x="5538" y="0"/>
                    <a:pt x="4637" y="0"/>
                  </a:cubicBezTo>
                  <a:close/>
                </a:path>
              </a:pathLst>
            </a:custGeom>
            <a:solidFill>
              <a:srgbClr val="FF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808725" y="3051800"/>
              <a:ext cx="88425" cy="45875"/>
            </a:xfrm>
            <a:custGeom>
              <a:avLst/>
              <a:gdLst/>
              <a:ahLst/>
              <a:cxnLst/>
              <a:rect l="l" t="t" r="r" b="b"/>
              <a:pathLst>
                <a:path w="3537" h="1835" extrusionOk="0">
                  <a:moveTo>
                    <a:pt x="934" y="0"/>
                  </a:moveTo>
                  <a:cubicBezTo>
                    <a:pt x="434" y="0"/>
                    <a:pt x="0" y="401"/>
                    <a:pt x="0" y="901"/>
                  </a:cubicBezTo>
                  <a:cubicBezTo>
                    <a:pt x="0" y="1435"/>
                    <a:pt x="434" y="1835"/>
                    <a:pt x="934" y="1835"/>
                  </a:cubicBezTo>
                  <a:lnTo>
                    <a:pt x="2602" y="1835"/>
                  </a:lnTo>
                  <a:cubicBezTo>
                    <a:pt x="3103" y="1835"/>
                    <a:pt x="3536" y="1435"/>
                    <a:pt x="3536" y="901"/>
                  </a:cubicBezTo>
                  <a:cubicBezTo>
                    <a:pt x="3536" y="401"/>
                    <a:pt x="3103" y="0"/>
                    <a:pt x="2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486200" y="2647750"/>
              <a:ext cx="172450" cy="293475"/>
            </a:xfrm>
            <a:custGeom>
              <a:avLst/>
              <a:gdLst/>
              <a:ahLst/>
              <a:cxnLst/>
              <a:rect l="l" t="t" r="r" b="b"/>
              <a:pathLst>
                <a:path w="6898" h="11739" extrusionOk="0">
                  <a:moveTo>
                    <a:pt x="3853" y="0"/>
                  </a:moveTo>
                  <a:cubicBezTo>
                    <a:pt x="3768" y="0"/>
                    <a:pt x="3682" y="6"/>
                    <a:pt x="3595" y="17"/>
                  </a:cubicBezTo>
                  <a:cubicBezTo>
                    <a:pt x="1927" y="284"/>
                    <a:pt x="493" y="1885"/>
                    <a:pt x="1026" y="3687"/>
                  </a:cubicBezTo>
                  <a:cubicBezTo>
                    <a:pt x="1160" y="4187"/>
                    <a:pt x="1593" y="4721"/>
                    <a:pt x="1627" y="5254"/>
                  </a:cubicBezTo>
                  <a:cubicBezTo>
                    <a:pt x="1693" y="5788"/>
                    <a:pt x="1360" y="6222"/>
                    <a:pt x="1126" y="6655"/>
                  </a:cubicBezTo>
                  <a:cubicBezTo>
                    <a:pt x="0" y="8747"/>
                    <a:pt x="364" y="11738"/>
                    <a:pt x="3145" y="11738"/>
                  </a:cubicBezTo>
                  <a:cubicBezTo>
                    <a:pt x="3247" y="11738"/>
                    <a:pt x="3353" y="11734"/>
                    <a:pt x="3461" y="11726"/>
                  </a:cubicBezTo>
                  <a:cubicBezTo>
                    <a:pt x="4162" y="11659"/>
                    <a:pt x="5129" y="11559"/>
                    <a:pt x="5663" y="11059"/>
                  </a:cubicBezTo>
                  <a:cubicBezTo>
                    <a:pt x="6263" y="10458"/>
                    <a:pt x="6497" y="9424"/>
                    <a:pt x="6597" y="8657"/>
                  </a:cubicBezTo>
                  <a:cubicBezTo>
                    <a:pt x="6764" y="7356"/>
                    <a:pt x="6430" y="6222"/>
                    <a:pt x="6263" y="4954"/>
                  </a:cubicBezTo>
                  <a:cubicBezTo>
                    <a:pt x="6130" y="3787"/>
                    <a:pt x="6897" y="2219"/>
                    <a:pt x="6130" y="1285"/>
                  </a:cubicBezTo>
                  <a:cubicBezTo>
                    <a:pt x="5551" y="615"/>
                    <a:pt x="4750" y="0"/>
                    <a:pt x="3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36025" y="2689025"/>
              <a:ext cx="90925" cy="199625"/>
            </a:xfrm>
            <a:custGeom>
              <a:avLst/>
              <a:gdLst/>
              <a:ahLst/>
              <a:cxnLst/>
              <a:rect l="l" t="t" r="r" b="b"/>
              <a:pathLst>
                <a:path w="3637" h="7985" extrusionOk="0">
                  <a:moveTo>
                    <a:pt x="1802" y="1"/>
                  </a:moveTo>
                  <a:cubicBezTo>
                    <a:pt x="601" y="268"/>
                    <a:pt x="167" y="1235"/>
                    <a:pt x="368" y="2369"/>
                  </a:cubicBezTo>
                  <a:cubicBezTo>
                    <a:pt x="568" y="3403"/>
                    <a:pt x="634" y="3970"/>
                    <a:pt x="301" y="5004"/>
                  </a:cubicBezTo>
                  <a:cubicBezTo>
                    <a:pt x="34" y="5938"/>
                    <a:pt x="1" y="7006"/>
                    <a:pt x="835" y="7673"/>
                  </a:cubicBezTo>
                  <a:cubicBezTo>
                    <a:pt x="1113" y="7889"/>
                    <a:pt x="1410" y="7985"/>
                    <a:pt x="1699" y="7985"/>
                  </a:cubicBezTo>
                  <a:cubicBezTo>
                    <a:pt x="2345" y="7985"/>
                    <a:pt x="2949" y="7508"/>
                    <a:pt x="3203" y="6839"/>
                  </a:cubicBezTo>
                  <a:cubicBezTo>
                    <a:pt x="3637" y="5772"/>
                    <a:pt x="3270" y="4838"/>
                    <a:pt x="3070" y="3770"/>
                  </a:cubicBezTo>
                  <a:cubicBezTo>
                    <a:pt x="2903" y="3036"/>
                    <a:pt x="2903" y="2369"/>
                    <a:pt x="2903" y="1635"/>
                  </a:cubicBezTo>
                  <a:cubicBezTo>
                    <a:pt x="2903" y="1035"/>
                    <a:pt x="2703" y="134"/>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917975" y="2647750"/>
              <a:ext cx="171625" cy="293475"/>
            </a:xfrm>
            <a:custGeom>
              <a:avLst/>
              <a:gdLst/>
              <a:ahLst/>
              <a:cxnLst/>
              <a:rect l="l" t="t" r="r" b="b"/>
              <a:pathLst>
                <a:path w="6865" h="11739" extrusionOk="0">
                  <a:moveTo>
                    <a:pt x="3011" y="0"/>
                  </a:moveTo>
                  <a:cubicBezTo>
                    <a:pt x="2114" y="0"/>
                    <a:pt x="1316" y="615"/>
                    <a:pt x="767" y="1285"/>
                  </a:cubicBezTo>
                  <a:cubicBezTo>
                    <a:pt x="0" y="2219"/>
                    <a:pt x="767" y="3787"/>
                    <a:pt x="601" y="4954"/>
                  </a:cubicBezTo>
                  <a:cubicBezTo>
                    <a:pt x="434" y="6222"/>
                    <a:pt x="134" y="7356"/>
                    <a:pt x="300" y="8657"/>
                  </a:cubicBezTo>
                  <a:cubicBezTo>
                    <a:pt x="367" y="9424"/>
                    <a:pt x="634" y="10458"/>
                    <a:pt x="1234" y="11059"/>
                  </a:cubicBezTo>
                  <a:cubicBezTo>
                    <a:pt x="1768" y="11559"/>
                    <a:pt x="2702" y="11659"/>
                    <a:pt x="3436" y="11726"/>
                  </a:cubicBezTo>
                  <a:cubicBezTo>
                    <a:pt x="3544" y="11734"/>
                    <a:pt x="3648" y="11738"/>
                    <a:pt x="3749" y="11738"/>
                  </a:cubicBezTo>
                  <a:cubicBezTo>
                    <a:pt x="6500" y="11738"/>
                    <a:pt x="6865" y="8747"/>
                    <a:pt x="5771" y="6655"/>
                  </a:cubicBezTo>
                  <a:cubicBezTo>
                    <a:pt x="5538" y="6222"/>
                    <a:pt x="5204" y="5788"/>
                    <a:pt x="5237" y="5254"/>
                  </a:cubicBezTo>
                  <a:cubicBezTo>
                    <a:pt x="5304" y="4721"/>
                    <a:pt x="5704" y="4187"/>
                    <a:pt x="5871" y="3687"/>
                  </a:cubicBezTo>
                  <a:cubicBezTo>
                    <a:pt x="6405" y="1885"/>
                    <a:pt x="4970" y="284"/>
                    <a:pt x="3269" y="17"/>
                  </a:cubicBezTo>
                  <a:cubicBezTo>
                    <a:pt x="3182" y="6"/>
                    <a:pt x="3096" y="0"/>
                    <a:pt x="3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948825" y="2689025"/>
              <a:ext cx="90925" cy="199625"/>
            </a:xfrm>
            <a:custGeom>
              <a:avLst/>
              <a:gdLst/>
              <a:ahLst/>
              <a:cxnLst/>
              <a:rect l="l" t="t" r="r" b="b"/>
              <a:pathLst>
                <a:path w="3637" h="7985" extrusionOk="0">
                  <a:moveTo>
                    <a:pt x="1868" y="1"/>
                  </a:moveTo>
                  <a:cubicBezTo>
                    <a:pt x="968" y="134"/>
                    <a:pt x="768" y="1035"/>
                    <a:pt x="768" y="1635"/>
                  </a:cubicBezTo>
                  <a:cubicBezTo>
                    <a:pt x="768" y="2369"/>
                    <a:pt x="734" y="3036"/>
                    <a:pt x="601" y="3770"/>
                  </a:cubicBezTo>
                  <a:cubicBezTo>
                    <a:pt x="401" y="4838"/>
                    <a:pt x="0" y="5772"/>
                    <a:pt x="434" y="6839"/>
                  </a:cubicBezTo>
                  <a:cubicBezTo>
                    <a:pt x="711" y="7508"/>
                    <a:pt x="1322" y="7985"/>
                    <a:pt x="1959" y="7985"/>
                  </a:cubicBezTo>
                  <a:cubicBezTo>
                    <a:pt x="2244" y="7985"/>
                    <a:pt x="2535" y="7889"/>
                    <a:pt x="2802" y="7673"/>
                  </a:cubicBezTo>
                  <a:cubicBezTo>
                    <a:pt x="3636" y="7006"/>
                    <a:pt x="3636" y="5938"/>
                    <a:pt x="3336" y="5004"/>
                  </a:cubicBezTo>
                  <a:cubicBezTo>
                    <a:pt x="3036" y="3970"/>
                    <a:pt x="3103" y="3403"/>
                    <a:pt x="3269" y="2369"/>
                  </a:cubicBezTo>
                  <a:cubicBezTo>
                    <a:pt x="3470" y="1235"/>
                    <a:pt x="3036" y="268"/>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698650" y="2846000"/>
              <a:ext cx="183475" cy="58200"/>
            </a:xfrm>
            <a:custGeom>
              <a:avLst/>
              <a:gdLst/>
              <a:ahLst/>
              <a:cxnLst/>
              <a:rect l="l" t="t" r="r" b="b"/>
              <a:pathLst>
                <a:path w="7339" h="2328" extrusionOk="0">
                  <a:moveTo>
                    <a:pt x="689" y="0"/>
                  </a:moveTo>
                  <a:cubicBezTo>
                    <a:pt x="502" y="0"/>
                    <a:pt x="317" y="85"/>
                    <a:pt x="200" y="260"/>
                  </a:cubicBezTo>
                  <a:cubicBezTo>
                    <a:pt x="0" y="527"/>
                    <a:pt x="67" y="927"/>
                    <a:pt x="334" y="1127"/>
                  </a:cubicBezTo>
                  <a:cubicBezTo>
                    <a:pt x="1068" y="1694"/>
                    <a:pt x="2402" y="2328"/>
                    <a:pt x="3870" y="2328"/>
                  </a:cubicBezTo>
                  <a:cubicBezTo>
                    <a:pt x="4937" y="2328"/>
                    <a:pt x="6038" y="1994"/>
                    <a:pt x="7072" y="1094"/>
                  </a:cubicBezTo>
                  <a:cubicBezTo>
                    <a:pt x="7339" y="860"/>
                    <a:pt x="7339" y="460"/>
                    <a:pt x="7139" y="227"/>
                  </a:cubicBezTo>
                  <a:cubicBezTo>
                    <a:pt x="7010" y="80"/>
                    <a:pt x="6832" y="4"/>
                    <a:pt x="6652" y="4"/>
                  </a:cubicBezTo>
                  <a:cubicBezTo>
                    <a:pt x="6505" y="4"/>
                    <a:pt x="6358" y="55"/>
                    <a:pt x="6238" y="160"/>
                  </a:cubicBezTo>
                  <a:cubicBezTo>
                    <a:pt x="5460" y="847"/>
                    <a:pt x="4633" y="1078"/>
                    <a:pt x="3874" y="1078"/>
                  </a:cubicBezTo>
                  <a:cubicBezTo>
                    <a:pt x="2385" y="1078"/>
                    <a:pt x="1156" y="193"/>
                    <a:pt x="1068" y="126"/>
                  </a:cubicBezTo>
                  <a:cubicBezTo>
                    <a:pt x="957" y="43"/>
                    <a:pt x="823"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30200" y="2689025"/>
              <a:ext cx="53400" cy="53400"/>
            </a:xfrm>
            <a:custGeom>
              <a:avLst/>
              <a:gdLst/>
              <a:ahLst/>
              <a:cxnLst/>
              <a:rect l="l" t="t" r="r" b="b"/>
              <a:pathLst>
                <a:path w="2136" h="2136" extrusionOk="0">
                  <a:moveTo>
                    <a:pt x="1068" y="1"/>
                  </a:moveTo>
                  <a:cubicBezTo>
                    <a:pt x="501" y="1"/>
                    <a:pt x="0" y="468"/>
                    <a:pt x="0" y="1068"/>
                  </a:cubicBezTo>
                  <a:cubicBezTo>
                    <a:pt x="0" y="1635"/>
                    <a:pt x="501" y="2136"/>
                    <a:pt x="1068" y="2136"/>
                  </a:cubicBezTo>
                  <a:cubicBezTo>
                    <a:pt x="1668" y="2136"/>
                    <a:pt x="2135" y="1635"/>
                    <a:pt x="2135" y="1068"/>
                  </a:cubicBezTo>
                  <a:cubicBezTo>
                    <a:pt x="2135" y="468"/>
                    <a:pt x="1668"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942975" y="2689025"/>
              <a:ext cx="52575" cy="53400"/>
            </a:xfrm>
            <a:custGeom>
              <a:avLst/>
              <a:gdLst/>
              <a:ahLst/>
              <a:cxnLst/>
              <a:rect l="l" t="t" r="r" b="b"/>
              <a:pathLst>
                <a:path w="2103" h="2136" extrusionOk="0">
                  <a:moveTo>
                    <a:pt x="1035" y="1"/>
                  </a:moveTo>
                  <a:cubicBezTo>
                    <a:pt x="468" y="1"/>
                    <a:pt x="1" y="468"/>
                    <a:pt x="1" y="1068"/>
                  </a:cubicBezTo>
                  <a:cubicBezTo>
                    <a:pt x="1" y="1635"/>
                    <a:pt x="468" y="2136"/>
                    <a:pt x="1035" y="2136"/>
                  </a:cubicBezTo>
                  <a:cubicBezTo>
                    <a:pt x="1635" y="2136"/>
                    <a:pt x="2102" y="1635"/>
                    <a:pt x="2102" y="1068"/>
                  </a:cubicBezTo>
                  <a:cubicBezTo>
                    <a:pt x="2102" y="468"/>
                    <a:pt x="1635" y="1"/>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365075" y="3215250"/>
              <a:ext cx="297725" cy="201000"/>
            </a:xfrm>
            <a:custGeom>
              <a:avLst/>
              <a:gdLst/>
              <a:ahLst/>
              <a:cxnLst/>
              <a:rect l="l" t="t" r="r" b="b"/>
              <a:pathLst>
                <a:path w="11909" h="8040" extrusionOk="0">
                  <a:moveTo>
                    <a:pt x="6639" y="0"/>
                  </a:moveTo>
                  <a:lnTo>
                    <a:pt x="0" y="2168"/>
                  </a:lnTo>
                  <a:cubicBezTo>
                    <a:pt x="868" y="3036"/>
                    <a:pt x="1735" y="3870"/>
                    <a:pt x="2669" y="4637"/>
                  </a:cubicBezTo>
                  <a:cubicBezTo>
                    <a:pt x="4170" y="5938"/>
                    <a:pt x="5705" y="7072"/>
                    <a:pt x="7206" y="8039"/>
                  </a:cubicBezTo>
                  <a:cubicBezTo>
                    <a:pt x="11909" y="4237"/>
                    <a:pt x="6639" y="0"/>
                    <a:pt x="6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4009700" y="3222750"/>
              <a:ext cx="211850" cy="183500"/>
            </a:xfrm>
            <a:custGeom>
              <a:avLst/>
              <a:gdLst/>
              <a:ahLst/>
              <a:cxnLst/>
              <a:rect l="l" t="t" r="r" b="b"/>
              <a:pathLst>
                <a:path w="8474" h="7340" extrusionOk="0">
                  <a:moveTo>
                    <a:pt x="1735" y="0"/>
                  </a:moveTo>
                  <a:cubicBezTo>
                    <a:pt x="1" y="3136"/>
                    <a:pt x="935" y="6105"/>
                    <a:pt x="1935" y="7339"/>
                  </a:cubicBezTo>
                  <a:cubicBezTo>
                    <a:pt x="3303" y="6405"/>
                    <a:pt x="4671" y="5304"/>
                    <a:pt x="6038" y="4037"/>
                  </a:cubicBezTo>
                  <a:cubicBezTo>
                    <a:pt x="6872" y="3269"/>
                    <a:pt x="7673" y="2436"/>
                    <a:pt x="8473" y="1502"/>
                  </a:cubicBez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5"/>
        <p:cNvGrpSpPr/>
        <p:nvPr/>
      </p:nvGrpSpPr>
      <p:grpSpPr>
        <a:xfrm>
          <a:off x="0" y="0"/>
          <a:ext cx="0" cy="0"/>
          <a:chOff x="0" y="0"/>
          <a:chExt cx="0" cy="0"/>
        </a:xfrm>
      </p:grpSpPr>
      <p:sp>
        <p:nvSpPr>
          <p:cNvPr id="2536" name="Google Shape;2536;p8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a:t>
            </a:r>
            <a:r>
              <a:rPr lang="en" sz="1100" u="sng">
                <a:solidFill>
                  <a:schemeClr val="hlink"/>
                </a:solid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537" name="Google Shape;2537;p8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538" name="Google Shape;2538;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42"/>
        <p:cNvGrpSpPr/>
        <p:nvPr/>
      </p:nvGrpSpPr>
      <p:grpSpPr>
        <a:xfrm>
          <a:off x="0" y="0"/>
          <a:ext cx="0" cy="0"/>
          <a:chOff x="0" y="0"/>
          <a:chExt cx="0" cy="0"/>
        </a:xfrm>
      </p:grpSpPr>
      <p:sp>
        <p:nvSpPr>
          <p:cNvPr id="2543" name="Google Shape;2543;p8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544" name="Google Shape;2544;p8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Staatliches</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https://fonts.google.com/specimen/Staatliches</a:t>
            </a:r>
            <a:r>
              <a:rPr lang="en" sz="1100">
                <a:solidFill>
                  <a:schemeClr val="lt1"/>
                </a:solidFill>
              </a:rPr>
              <a:t>) </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Raleway</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https://fonts.google.com/specimen/Raleway</a:t>
            </a:r>
            <a:r>
              <a:rPr lang="en" sz="1100">
                <a:solidFill>
                  <a:schemeClr val="lt1"/>
                </a:solidFill>
              </a:rPr>
              <a:t>) </a:t>
            </a:r>
            <a:endParaRPr sz="1100">
              <a:solidFill>
                <a:schemeClr val="lt1"/>
              </a:solidFill>
            </a:endParaRPr>
          </a:p>
        </p:txBody>
      </p:sp>
      <p:sp>
        <p:nvSpPr>
          <p:cNvPr id="2545" name="Google Shape;2545;p84"/>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4"/>
          <p:cNvSpPr/>
          <p:nvPr/>
        </p:nvSpPr>
        <p:spPr>
          <a:xfrm>
            <a:off x="4707202" y="2988225"/>
            <a:ext cx="791400" cy="754200"/>
          </a:xfrm>
          <a:prstGeom prst="roundRect">
            <a:avLst>
              <a:gd name="adj" fmla="val 16667"/>
            </a:avLst>
          </a:prstGeom>
          <a:solidFill>
            <a:srgbClr val="FFD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549" name="Google Shape;2549;p8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550" name="Google Shape;2550;p8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#ffd000</a:t>
            </a:r>
            <a:endParaRPr sz="1000">
              <a:solidFill>
                <a:schemeClr val="dk1"/>
              </a:solidFill>
            </a:endParaRPr>
          </a:p>
        </p:txBody>
      </p:sp>
      <p:sp>
        <p:nvSpPr>
          <p:cNvPr id="2551" name="Google Shape;2551;p84"/>
          <p:cNvSpPr/>
          <p:nvPr/>
        </p:nvSpPr>
        <p:spPr>
          <a:xfrm>
            <a:off x="5769038" y="2988225"/>
            <a:ext cx="791400" cy="754200"/>
          </a:xfrm>
          <a:prstGeom prst="roundRect">
            <a:avLst>
              <a:gd name="adj" fmla="val 16667"/>
            </a:avLst>
          </a:prstGeom>
          <a:solidFill>
            <a:srgbClr val="00AD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#00addf</a:t>
            </a:r>
            <a:endParaRPr sz="1000">
              <a:solidFill>
                <a:srgbClr val="FFFFFF"/>
              </a:solidFill>
            </a:endParaRPr>
          </a:p>
        </p:txBody>
      </p:sp>
      <p:sp>
        <p:nvSpPr>
          <p:cNvPr id="2553" name="Google Shape;2553;p84"/>
          <p:cNvSpPr/>
          <p:nvPr/>
        </p:nvSpPr>
        <p:spPr>
          <a:xfrm>
            <a:off x="3114475" y="3919325"/>
            <a:ext cx="791400" cy="754200"/>
          </a:xfrm>
          <a:prstGeom prst="roundRect">
            <a:avLst>
              <a:gd name="adj" fmla="val 16667"/>
            </a:avLst>
          </a:prstGeom>
          <a:solidFill>
            <a:srgbClr val="FF533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4"/>
          <p:cNvSpPr/>
          <p:nvPr/>
        </p:nvSpPr>
        <p:spPr>
          <a:xfrm>
            <a:off x="4176295" y="3919325"/>
            <a:ext cx="791400" cy="754200"/>
          </a:xfrm>
          <a:prstGeom prst="roundRect">
            <a:avLst>
              <a:gd name="adj" fmla="val 16667"/>
            </a:avLst>
          </a:prstGeom>
          <a:solidFill>
            <a:srgbClr val="28CF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#ff533a</a:t>
            </a:r>
            <a:endParaRPr sz="1000">
              <a:solidFill>
                <a:srgbClr val="FFFFFF"/>
              </a:solidFill>
            </a:endParaRPr>
          </a:p>
        </p:txBody>
      </p:sp>
      <p:sp>
        <p:nvSpPr>
          <p:cNvPr id="2556" name="Google Shape;2556;p8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#28cfaf</a:t>
            </a:r>
            <a:endParaRPr sz="1000">
              <a:solidFill>
                <a:srgbClr val="FFFFFF"/>
              </a:solidFill>
            </a:endParaRPr>
          </a:p>
        </p:txBody>
      </p:sp>
      <p:sp>
        <p:nvSpPr>
          <p:cNvPr id="2557" name="Google Shape;2557;p84"/>
          <p:cNvSpPr/>
          <p:nvPr/>
        </p:nvSpPr>
        <p:spPr>
          <a:xfrm>
            <a:off x="5238125" y="3919325"/>
            <a:ext cx="791400" cy="754200"/>
          </a:xfrm>
          <a:prstGeom prst="roundRect">
            <a:avLst>
              <a:gd name="adj" fmla="val 16667"/>
            </a:avLst>
          </a:prstGeom>
          <a:solidFill>
            <a:srgbClr val="FF87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#ff87c5</a:t>
            </a:r>
            <a:endParaRPr sz="1000">
              <a:solidFill>
                <a:srgbClr val="FFFFFF"/>
              </a:solidFill>
            </a:endParaRPr>
          </a:p>
        </p:txBody>
      </p:sp>
      <p:sp>
        <p:nvSpPr>
          <p:cNvPr id="2559" name="Google Shape;2559;p8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63"/>
        <p:cNvGrpSpPr/>
        <p:nvPr/>
      </p:nvGrpSpPr>
      <p:grpSpPr>
        <a:xfrm>
          <a:off x="0" y="0"/>
          <a:ext cx="0" cy="0"/>
          <a:chOff x="0" y="0"/>
          <a:chExt cx="0" cy="0"/>
        </a:xfrm>
      </p:grpSpPr>
      <p:sp>
        <p:nvSpPr>
          <p:cNvPr id="2564" name="Google Shape;2564;p8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2565" name="Google Shape;2565;p8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566" name="Google Shape;2566;p8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567" name="Google Shape;2567;p8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568" name="Google Shape;2568;p8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569" name="Google Shape;2569;p8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570" name="Google Shape;2570;p8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571" name="Google Shape;2571;p8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572" name="Google Shape;2572;p8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573" name="Google Shape;2573;p8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574" name="Google Shape;2574;p8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575" name="Google Shape;2575;p8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79"/>
        <p:cNvGrpSpPr/>
        <p:nvPr/>
      </p:nvGrpSpPr>
      <p:grpSpPr>
        <a:xfrm>
          <a:off x="0" y="0"/>
          <a:ext cx="0" cy="0"/>
          <a:chOff x="0" y="0"/>
          <a:chExt cx="0" cy="0"/>
        </a:xfrm>
      </p:grpSpPr>
      <p:grpSp>
        <p:nvGrpSpPr>
          <p:cNvPr id="2580" name="Google Shape;2580;p86"/>
          <p:cNvGrpSpPr/>
          <p:nvPr/>
        </p:nvGrpSpPr>
        <p:grpSpPr>
          <a:xfrm>
            <a:off x="5082708" y="3095784"/>
            <a:ext cx="442841" cy="514271"/>
            <a:chOff x="4727025" y="1332775"/>
            <a:chExt cx="59900" cy="69625"/>
          </a:xfrm>
        </p:grpSpPr>
        <p:sp>
          <p:nvSpPr>
            <p:cNvPr id="2581" name="Google Shape;2581;p8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86"/>
          <p:cNvGrpSpPr/>
          <p:nvPr/>
        </p:nvGrpSpPr>
        <p:grpSpPr>
          <a:xfrm>
            <a:off x="5758025" y="2343272"/>
            <a:ext cx="500909" cy="500899"/>
            <a:chOff x="4820425" y="1329900"/>
            <a:chExt cx="70175" cy="70350"/>
          </a:xfrm>
        </p:grpSpPr>
        <p:sp>
          <p:nvSpPr>
            <p:cNvPr id="2584" name="Google Shape;2584;p8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86"/>
          <p:cNvGrpSpPr/>
          <p:nvPr/>
        </p:nvGrpSpPr>
        <p:grpSpPr>
          <a:xfrm>
            <a:off x="6410648" y="2355062"/>
            <a:ext cx="538135" cy="493119"/>
            <a:chOff x="4903200" y="1331525"/>
            <a:chExt cx="73575" cy="67425"/>
          </a:xfrm>
        </p:grpSpPr>
        <p:sp>
          <p:nvSpPr>
            <p:cNvPr id="2589" name="Google Shape;2589;p8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90" name="Google Shape;2590;p8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86"/>
          <p:cNvGrpSpPr/>
          <p:nvPr/>
        </p:nvGrpSpPr>
        <p:grpSpPr>
          <a:xfrm>
            <a:off x="5670599" y="3097040"/>
            <a:ext cx="544563" cy="511895"/>
            <a:chOff x="4815575" y="1416800"/>
            <a:chExt cx="73750" cy="71400"/>
          </a:xfrm>
        </p:grpSpPr>
        <p:sp>
          <p:nvSpPr>
            <p:cNvPr id="2592" name="Google Shape;2592;p8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5" name="Google Shape;2595;p86"/>
          <p:cNvGrpSpPr/>
          <p:nvPr/>
        </p:nvGrpSpPr>
        <p:grpSpPr>
          <a:xfrm>
            <a:off x="6367224" y="3096746"/>
            <a:ext cx="602914" cy="512477"/>
            <a:chOff x="4902475" y="1418875"/>
            <a:chExt cx="74500" cy="63775"/>
          </a:xfrm>
        </p:grpSpPr>
        <p:sp>
          <p:nvSpPr>
            <p:cNvPr id="2596" name="Google Shape;2596;p8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86"/>
          <p:cNvGrpSpPr/>
          <p:nvPr/>
        </p:nvGrpSpPr>
        <p:grpSpPr>
          <a:xfrm>
            <a:off x="5783096" y="3835985"/>
            <a:ext cx="515391" cy="525699"/>
            <a:chOff x="4818100" y="1507675"/>
            <a:chExt cx="71225" cy="71625"/>
          </a:xfrm>
        </p:grpSpPr>
        <p:sp>
          <p:nvSpPr>
            <p:cNvPr id="2599" name="Google Shape;2599;p8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86"/>
          <p:cNvGrpSpPr/>
          <p:nvPr/>
        </p:nvGrpSpPr>
        <p:grpSpPr>
          <a:xfrm>
            <a:off x="5121199" y="3857517"/>
            <a:ext cx="522956" cy="489869"/>
            <a:chOff x="4721450" y="1509475"/>
            <a:chExt cx="79350" cy="74325"/>
          </a:xfrm>
        </p:grpSpPr>
        <p:sp>
          <p:nvSpPr>
            <p:cNvPr id="2604" name="Google Shape;2604;p8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86"/>
          <p:cNvGrpSpPr/>
          <p:nvPr/>
        </p:nvGrpSpPr>
        <p:grpSpPr>
          <a:xfrm>
            <a:off x="6444441" y="3837269"/>
            <a:ext cx="525704" cy="535436"/>
            <a:chOff x="4906800" y="1507500"/>
            <a:chExt cx="70350" cy="71075"/>
          </a:xfrm>
        </p:grpSpPr>
        <p:sp>
          <p:nvSpPr>
            <p:cNvPr id="2609" name="Google Shape;2609;p8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86"/>
          <p:cNvGrpSpPr/>
          <p:nvPr/>
        </p:nvGrpSpPr>
        <p:grpSpPr>
          <a:xfrm>
            <a:off x="4477263" y="2343250"/>
            <a:ext cx="508054" cy="508095"/>
            <a:chOff x="3736598" y="2170606"/>
            <a:chExt cx="404889" cy="404889"/>
          </a:xfrm>
        </p:grpSpPr>
        <p:sp>
          <p:nvSpPr>
            <p:cNvPr id="2615" name="Google Shape;2615;p8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86"/>
          <p:cNvGrpSpPr/>
          <p:nvPr/>
        </p:nvGrpSpPr>
        <p:grpSpPr>
          <a:xfrm>
            <a:off x="3765303" y="2343345"/>
            <a:ext cx="575790" cy="507904"/>
            <a:chOff x="3161917" y="2170682"/>
            <a:chExt cx="458870" cy="404737"/>
          </a:xfrm>
        </p:grpSpPr>
        <p:sp>
          <p:nvSpPr>
            <p:cNvPr id="2620" name="Google Shape;2620;p8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21" name="Google Shape;2621;p8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86"/>
          <p:cNvGrpSpPr/>
          <p:nvPr/>
        </p:nvGrpSpPr>
        <p:grpSpPr>
          <a:xfrm>
            <a:off x="3792833" y="3103717"/>
            <a:ext cx="520730" cy="498567"/>
            <a:chOff x="3179914" y="2889488"/>
            <a:chExt cx="422876" cy="404911"/>
          </a:xfrm>
        </p:grpSpPr>
        <p:sp>
          <p:nvSpPr>
            <p:cNvPr id="2624" name="Google Shape;2624;p8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86"/>
          <p:cNvGrpSpPr/>
          <p:nvPr/>
        </p:nvGrpSpPr>
        <p:grpSpPr>
          <a:xfrm>
            <a:off x="4421513" y="3103677"/>
            <a:ext cx="516145" cy="498648"/>
            <a:chOff x="3729467" y="2889422"/>
            <a:chExt cx="419153" cy="404977"/>
          </a:xfrm>
        </p:grpSpPr>
        <p:sp>
          <p:nvSpPr>
            <p:cNvPr id="2631" name="Google Shape;2631;p8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8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2" name="Google Shape;2642;p86"/>
          <p:cNvGrpSpPr/>
          <p:nvPr/>
        </p:nvGrpSpPr>
        <p:grpSpPr>
          <a:xfrm>
            <a:off x="7141841" y="2550562"/>
            <a:ext cx="166473" cy="141497"/>
            <a:chOff x="4660325" y="1866850"/>
            <a:chExt cx="68350" cy="58100"/>
          </a:xfrm>
        </p:grpSpPr>
        <p:sp>
          <p:nvSpPr>
            <p:cNvPr id="2643" name="Google Shape;2643;p8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86"/>
          <p:cNvGrpSpPr/>
          <p:nvPr/>
        </p:nvGrpSpPr>
        <p:grpSpPr>
          <a:xfrm>
            <a:off x="7451186" y="2576286"/>
            <a:ext cx="162515" cy="90049"/>
            <a:chOff x="4791775" y="1877500"/>
            <a:chExt cx="66725" cy="36975"/>
          </a:xfrm>
        </p:grpSpPr>
        <p:sp>
          <p:nvSpPr>
            <p:cNvPr id="2646" name="Google Shape;2646;p8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8" name="Google Shape;2648;p86"/>
          <p:cNvGrpSpPr/>
          <p:nvPr/>
        </p:nvGrpSpPr>
        <p:grpSpPr>
          <a:xfrm>
            <a:off x="7772899" y="2576286"/>
            <a:ext cx="144979" cy="90049"/>
            <a:chOff x="4923925" y="1877500"/>
            <a:chExt cx="59525" cy="36975"/>
          </a:xfrm>
        </p:grpSpPr>
        <p:sp>
          <p:nvSpPr>
            <p:cNvPr id="2649" name="Google Shape;2649;p8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86"/>
          <p:cNvGrpSpPr/>
          <p:nvPr/>
        </p:nvGrpSpPr>
        <p:grpSpPr>
          <a:xfrm>
            <a:off x="8067390" y="2558477"/>
            <a:ext cx="141447" cy="125667"/>
            <a:chOff x="5058450" y="1870100"/>
            <a:chExt cx="58075" cy="51600"/>
          </a:xfrm>
        </p:grpSpPr>
        <p:sp>
          <p:nvSpPr>
            <p:cNvPr id="2652" name="Google Shape;2652;p8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86"/>
          <p:cNvGrpSpPr/>
          <p:nvPr/>
        </p:nvGrpSpPr>
        <p:grpSpPr>
          <a:xfrm>
            <a:off x="7481905" y="2980885"/>
            <a:ext cx="101077" cy="107645"/>
            <a:chOff x="4811425" y="2065025"/>
            <a:chExt cx="41500" cy="44200"/>
          </a:xfrm>
        </p:grpSpPr>
        <p:sp>
          <p:nvSpPr>
            <p:cNvPr id="2655" name="Google Shape;2655;p8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86"/>
          <p:cNvGrpSpPr/>
          <p:nvPr/>
        </p:nvGrpSpPr>
        <p:grpSpPr>
          <a:xfrm>
            <a:off x="7774342" y="2981098"/>
            <a:ext cx="120867" cy="107218"/>
            <a:chOff x="4929875" y="2065025"/>
            <a:chExt cx="49625" cy="44025"/>
          </a:xfrm>
        </p:grpSpPr>
        <p:sp>
          <p:nvSpPr>
            <p:cNvPr id="2658" name="Google Shape;2658;p8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86"/>
          <p:cNvGrpSpPr/>
          <p:nvPr/>
        </p:nvGrpSpPr>
        <p:grpSpPr>
          <a:xfrm>
            <a:off x="8103011" y="2984112"/>
            <a:ext cx="70206" cy="101191"/>
            <a:chOff x="5083925" y="2066350"/>
            <a:chExt cx="28825" cy="41550"/>
          </a:xfrm>
        </p:grpSpPr>
        <p:sp>
          <p:nvSpPr>
            <p:cNvPr id="2661" name="Google Shape;2661;p8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86"/>
          <p:cNvGrpSpPr/>
          <p:nvPr/>
        </p:nvGrpSpPr>
        <p:grpSpPr>
          <a:xfrm>
            <a:off x="7134565" y="2999759"/>
            <a:ext cx="181026" cy="69896"/>
            <a:chOff x="4659775" y="2072775"/>
            <a:chExt cx="74325" cy="28700"/>
          </a:xfrm>
        </p:grpSpPr>
        <p:sp>
          <p:nvSpPr>
            <p:cNvPr id="2664" name="Google Shape;2664;p8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86"/>
          <p:cNvGrpSpPr/>
          <p:nvPr/>
        </p:nvGrpSpPr>
        <p:grpSpPr>
          <a:xfrm>
            <a:off x="8054421" y="2790324"/>
            <a:ext cx="167387" cy="89197"/>
            <a:chOff x="4662475" y="1976500"/>
            <a:chExt cx="68725" cy="36625"/>
          </a:xfrm>
        </p:grpSpPr>
        <p:sp>
          <p:nvSpPr>
            <p:cNvPr id="2668" name="Google Shape;2668;p8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86"/>
          <p:cNvGrpSpPr/>
          <p:nvPr/>
        </p:nvGrpSpPr>
        <p:grpSpPr>
          <a:xfrm>
            <a:off x="7751326" y="2793764"/>
            <a:ext cx="166899" cy="82317"/>
            <a:chOff x="4920150" y="1977875"/>
            <a:chExt cx="68525" cy="33800"/>
          </a:xfrm>
        </p:grpSpPr>
        <p:sp>
          <p:nvSpPr>
            <p:cNvPr id="2672" name="Google Shape;2672;p8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86"/>
          <p:cNvGrpSpPr/>
          <p:nvPr/>
        </p:nvGrpSpPr>
        <p:grpSpPr>
          <a:xfrm>
            <a:off x="7162483" y="3197682"/>
            <a:ext cx="125190" cy="127859"/>
            <a:chOff x="4676550" y="2160575"/>
            <a:chExt cx="51400" cy="52500"/>
          </a:xfrm>
        </p:grpSpPr>
        <p:sp>
          <p:nvSpPr>
            <p:cNvPr id="2676" name="Google Shape;2676;p8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86"/>
          <p:cNvGrpSpPr/>
          <p:nvPr/>
        </p:nvGrpSpPr>
        <p:grpSpPr>
          <a:xfrm>
            <a:off x="7459741" y="3204714"/>
            <a:ext cx="145405" cy="113794"/>
            <a:chOff x="4768325" y="2163475"/>
            <a:chExt cx="59700" cy="46725"/>
          </a:xfrm>
        </p:grpSpPr>
        <p:sp>
          <p:nvSpPr>
            <p:cNvPr id="2680" name="Google Shape;2680;p8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8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8" name="Google Shape;2688;p86"/>
          <p:cNvGrpSpPr/>
          <p:nvPr/>
        </p:nvGrpSpPr>
        <p:grpSpPr>
          <a:xfrm>
            <a:off x="7476059" y="3459808"/>
            <a:ext cx="112768" cy="106853"/>
            <a:chOff x="4768575" y="2253950"/>
            <a:chExt cx="46300" cy="43875"/>
          </a:xfrm>
        </p:grpSpPr>
        <p:sp>
          <p:nvSpPr>
            <p:cNvPr id="2689" name="Google Shape;2689;p8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86"/>
          <p:cNvGrpSpPr/>
          <p:nvPr/>
        </p:nvGrpSpPr>
        <p:grpSpPr>
          <a:xfrm>
            <a:off x="7775682" y="3948834"/>
            <a:ext cx="118187" cy="146246"/>
            <a:chOff x="4960900" y="2433225"/>
            <a:chExt cx="48525" cy="60050"/>
          </a:xfrm>
        </p:grpSpPr>
        <p:sp>
          <p:nvSpPr>
            <p:cNvPr id="2692" name="Google Shape;2692;p8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86"/>
          <p:cNvGrpSpPr/>
          <p:nvPr/>
        </p:nvGrpSpPr>
        <p:grpSpPr>
          <a:xfrm>
            <a:off x="7464247" y="4212895"/>
            <a:ext cx="136394" cy="143810"/>
            <a:chOff x="4854075" y="2527625"/>
            <a:chExt cx="56000" cy="59050"/>
          </a:xfrm>
        </p:grpSpPr>
        <p:sp>
          <p:nvSpPr>
            <p:cNvPr id="2695" name="Google Shape;2695;p8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7" name="Google Shape;2697;p8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0" name="Google Shape;2700;p86"/>
          <p:cNvGrpSpPr/>
          <p:nvPr/>
        </p:nvGrpSpPr>
        <p:grpSpPr>
          <a:xfrm>
            <a:off x="8088458" y="3676639"/>
            <a:ext cx="99312" cy="160797"/>
            <a:chOff x="5059700" y="2334775"/>
            <a:chExt cx="40775" cy="66025"/>
          </a:xfrm>
        </p:grpSpPr>
        <p:sp>
          <p:nvSpPr>
            <p:cNvPr id="2701" name="Google Shape;2701;p8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86"/>
          <p:cNvGrpSpPr/>
          <p:nvPr/>
        </p:nvGrpSpPr>
        <p:grpSpPr>
          <a:xfrm>
            <a:off x="8045622" y="3941771"/>
            <a:ext cx="184984" cy="160371"/>
            <a:chOff x="5037700" y="2430325"/>
            <a:chExt cx="75950" cy="65850"/>
          </a:xfrm>
        </p:grpSpPr>
        <p:sp>
          <p:nvSpPr>
            <p:cNvPr id="2711" name="Google Shape;2711;p8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86"/>
          <p:cNvGrpSpPr/>
          <p:nvPr/>
        </p:nvGrpSpPr>
        <p:grpSpPr>
          <a:xfrm>
            <a:off x="7465128" y="3708223"/>
            <a:ext cx="173014" cy="97629"/>
            <a:chOff x="4756975" y="2341800"/>
            <a:chExt cx="91975" cy="51925"/>
          </a:xfrm>
        </p:grpSpPr>
        <p:sp>
          <p:nvSpPr>
            <p:cNvPr id="2714" name="Google Shape;2714;p8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4" name="Google Shape;2734;p86"/>
          <p:cNvGrpSpPr/>
          <p:nvPr/>
        </p:nvGrpSpPr>
        <p:grpSpPr>
          <a:xfrm>
            <a:off x="7732065" y="4196920"/>
            <a:ext cx="212497" cy="175761"/>
            <a:chOff x="4943575" y="2516350"/>
            <a:chExt cx="98675" cy="81700"/>
          </a:xfrm>
        </p:grpSpPr>
        <p:sp>
          <p:nvSpPr>
            <p:cNvPr id="2735" name="Google Shape;2735;p8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3" name="Google Shape;2813;p86"/>
          <p:cNvGrpSpPr/>
          <p:nvPr/>
        </p:nvGrpSpPr>
        <p:grpSpPr>
          <a:xfrm>
            <a:off x="1990126" y="3423163"/>
            <a:ext cx="965351" cy="134611"/>
            <a:chOff x="4411970" y="2962952"/>
            <a:chExt cx="706544" cy="104212"/>
          </a:xfrm>
        </p:grpSpPr>
        <p:sp>
          <p:nvSpPr>
            <p:cNvPr id="2814" name="Google Shape;2814;p8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8" name="Google Shape;2818;p86"/>
          <p:cNvGrpSpPr/>
          <p:nvPr/>
        </p:nvGrpSpPr>
        <p:grpSpPr>
          <a:xfrm>
            <a:off x="1990126" y="3012077"/>
            <a:ext cx="960158" cy="289172"/>
            <a:chOff x="4411970" y="2726085"/>
            <a:chExt cx="643107" cy="193659"/>
          </a:xfrm>
        </p:grpSpPr>
        <p:sp>
          <p:nvSpPr>
            <p:cNvPr id="2819" name="Google Shape;2819;p8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86"/>
          <p:cNvGrpSpPr/>
          <p:nvPr/>
        </p:nvGrpSpPr>
        <p:grpSpPr>
          <a:xfrm>
            <a:off x="993018" y="3278187"/>
            <a:ext cx="833173" cy="259209"/>
            <a:chOff x="4411970" y="4340222"/>
            <a:chExt cx="779467" cy="242683"/>
          </a:xfrm>
        </p:grpSpPr>
        <p:sp>
          <p:nvSpPr>
            <p:cNvPr id="2823" name="Google Shape;2823;p8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86"/>
          <p:cNvGrpSpPr/>
          <p:nvPr/>
        </p:nvGrpSpPr>
        <p:grpSpPr>
          <a:xfrm>
            <a:off x="1990126" y="2673933"/>
            <a:ext cx="965160" cy="216230"/>
            <a:chOff x="4411970" y="2468674"/>
            <a:chExt cx="747317" cy="167425"/>
          </a:xfrm>
        </p:grpSpPr>
        <p:sp>
          <p:nvSpPr>
            <p:cNvPr id="2827" name="Google Shape;2827;p8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86"/>
          <p:cNvGrpSpPr/>
          <p:nvPr/>
        </p:nvGrpSpPr>
        <p:grpSpPr>
          <a:xfrm>
            <a:off x="988873" y="2578650"/>
            <a:ext cx="810451" cy="319148"/>
            <a:chOff x="4411970" y="3686602"/>
            <a:chExt cx="797845" cy="314215"/>
          </a:xfrm>
        </p:grpSpPr>
        <p:sp>
          <p:nvSpPr>
            <p:cNvPr id="2830" name="Google Shape;2830;p8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8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6" name="Google Shape;2836;p86"/>
          <p:cNvGrpSpPr/>
          <p:nvPr/>
        </p:nvGrpSpPr>
        <p:grpSpPr>
          <a:xfrm>
            <a:off x="988970" y="2333174"/>
            <a:ext cx="1970333" cy="208784"/>
            <a:chOff x="6336019" y="3733725"/>
            <a:chExt cx="2566206" cy="351310"/>
          </a:xfrm>
        </p:grpSpPr>
        <p:sp>
          <p:nvSpPr>
            <p:cNvPr id="2837" name="Google Shape;2837;p8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86"/>
          <p:cNvGrpSpPr/>
          <p:nvPr/>
        </p:nvGrpSpPr>
        <p:grpSpPr>
          <a:xfrm>
            <a:off x="1990126" y="3940729"/>
            <a:ext cx="946551" cy="153200"/>
            <a:chOff x="4404545" y="3301592"/>
            <a:chExt cx="782403" cy="129272"/>
          </a:xfrm>
        </p:grpSpPr>
        <p:sp>
          <p:nvSpPr>
            <p:cNvPr id="2842" name="Google Shape;2842;p8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86"/>
          <p:cNvGrpSpPr/>
          <p:nvPr/>
        </p:nvGrpSpPr>
        <p:grpSpPr>
          <a:xfrm>
            <a:off x="1990126" y="3679688"/>
            <a:ext cx="962257" cy="139127"/>
            <a:chOff x="4411970" y="3131459"/>
            <a:chExt cx="710520" cy="117397"/>
          </a:xfrm>
        </p:grpSpPr>
        <p:sp>
          <p:nvSpPr>
            <p:cNvPr id="2845" name="Google Shape;2845;p8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7" name="Google Shape;2847;p8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86"/>
          <p:cNvGrpSpPr/>
          <p:nvPr/>
        </p:nvGrpSpPr>
        <p:grpSpPr>
          <a:xfrm>
            <a:off x="990271" y="3614482"/>
            <a:ext cx="823838" cy="458988"/>
            <a:chOff x="4411970" y="1801825"/>
            <a:chExt cx="734586" cy="409262"/>
          </a:xfrm>
        </p:grpSpPr>
        <p:sp>
          <p:nvSpPr>
            <p:cNvPr id="2849" name="Google Shape;2849;p8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86"/>
          <p:cNvGrpSpPr/>
          <p:nvPr/>
        </p:nvGrpSpPr>
        <p:grpSpPr>
          <a:xfrm>
            <a:off x="990271" y="4162908"/>
            <a:ext cx="856348" cy="212039"/>
            <a:chOff x="4411970" y="2233974"/>
            <a:chExt cx="763574" cy="189068"/>
          </a:xfrm>
        </p:grpSpPr>
        <p:sp>
          <p:nvSpPr>
            <p:cNvPr id="2852" name="Google Shape;2852;p8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86"/>
          <p:cNvGrpSpPr/>
          <p:nvPr/>
        </p:nvGrpSpPr>
        <p:grpSpPr>
          <a:xfrm>
            <a:off x="3100467" y="2338244"/>
            <a:ext cx="511602" cy="511602"/>
            <a:chOff x="5681300" y="2527788"/>
            <a:chExt cx="805800" cy="805800"/>
          </a:xfrm>
        </p:grpSpPr>
        <p:sp>
          <p:nvSpPr>
            <p:cNvPr id="2855" name="Google Shape;2855;p8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86"/>
          <p:cNvGrpSpPr/>
          <p:nvPr/>
        </p:nvGrpSpPr>
        <p:grpSpPr>
          <a:xfrm>
            <a:off x="3097662" y="3104827"/>
            <a:ext cx="513021" cy="512935"/>
            <a:chOff x="4049800" y="640400"/>
            <a:chExt cx="858900" cy="858900"/>
          </a:xfrm>
        </p:grpSpPr>
        <p:sp>
          <p:nvSpPr>
            <p:cNvPr id="2858" name="Google Shape;2858;p8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86"/>
          <p:cNvGrpSpPr/>
          <p:nvPr/>
        </p:nvGrpSpPr>
        <p:grpSpPr>
          <a:xfrm>
            <a:off x="3014861" y="3756719"/>
            <a:ext cx="686489" cy="686585"/>
            <a:chOff x="5080188" y="927900"/>
            <a:chExt cx="961200" cy="961200"/>
          </a:xfrm>
        </p:grpSpPr>
        <p:sp>
          <p:nvSpPr>
            <p:cNvPr id="2861" name="Google Shape;2861;p8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9" name="Google Shape;2869;p86"/>
          <p:cNvGrpSpPr/>
          <p:nvPr/>
        </p:nvGrpSpPr>
        <p:grpSpPr>
          <a:xfrm>
            <a:off x="3798012" y="3849448"/>
            <a:ext cx="510373" cy="510937"/>
            <a:chOff x="7508249" y="1522825"/>
            <a:chExt cx="1326332" cy="1322987"/>
          </a:xfrm>
        </p:grpSpPr>
        <p:sp>
          <p:nvSpPr>
            <p:cNvPr id="2870" name="Google Shape;2870;p8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86"/>
          <p:cNvGrpSpPr/>
          <p:nvPr/>
        </p:nvGrpSpPr>
        <p:grpSpPr>
          <a:xfrm>
            <a:off x="4489605" y="3850853"/>
            <a:ext cx="492652" cy="503348"/>
            <a:chOff x="6039282" y="1042577"/>
            <a:chExt cx="734315" cy="731929"/>
          </a:xfrm>
        </p:grpSpPr>
        <p:sp>
          <p:nvSpPr>
            <p:cNvPr id="2881" name="Google Shape;2881;p8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6"/>
          <p:cNvGrpSpPr/>
          <p:nvPr/>
        </p:nvGrpSpPr>
        <p:grpSpPr>
          <a:xfrm>
            <a:off x="5130019" y="2346894"/>
            <a:ext cx="483304" cy="504902"/>
            <a:chOff x="1825800" y="1651625"/>
            <a:chExt cx="568125" cy="591775"/>
          </a:xfrm>
        </p:grpSpPr>
        <p:sp>
          <p:nvSpPr>
            <p:cNvPr id="2903" name="Google Shape;2903;p8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9" name="Google Shape;2909;p8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914" name="Google Shape;2914;p8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grpSp>
        <p:nvGrpSpPr>
          <p:cNvPr id="2919" name="Google Shape;2919;p87"/>
          <p:cNvGrpSpPr/>
          <p:nvPr/>
        </p:nvGrpSpPr>
        <p:grpSpPr>
          <a:xfrm>
            <a:off x="722058" y="957091"/>
            <a:ext cx="2492868" cy="1379876"/>
            <a:chOff x="2654821" y="2311071"/>
            <a:chExt cx="2279715" cy="1262120"/>
          </a:xfrm>
        </p:grpSpPr>
        <p:grpSp>
          <p:nvGrpSpPr>
            <p:cNvPr id="2920" name="Google Shape;2920;p87"/>
            <p:cNvGrpSpPr/>
            <p:nvPr/>
          </p:nvGrpSpPr>
          <p:grpSpPr>
            <a:xfrm>
              <a:off x="4034269" y="2840745"/>
              <a:ext cx="40212" cy="36437"/>
              <a:chOff x="4293400" y="2574725"/>
              <a:chExt cx="84425" cy="80100"/>
            </a:xfrm>
          </p:grpSpPr>
          <p:sp>
            <p:nvSpPr>
              <p:cNvPr id="2921" name="Google Shape;2921;p8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22" name="Google Shape;2922;p8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87"/>
            <p:cNvGrpSpPr/>
            <p:nvPr/>
          </p:nvGrpSpPr>
          <p:grpSpPr>
            <a:xfrm>
              <a:off x="3894606" y="2334874"/>
              <a:ext cx="913198" cy="518984"/>
              <a:chOff x="4000175" y="1462675"/>
              <a:chExt cx="1917275" cy="1140875"/>
            </a:xfrm>
          </p:grpSpPr>
          <p:sp>
            <p:nvSpPr>
              <p:cNvPr id="2924" name="Google Shape;2924;p8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25" name="Google Shape;2925;p87"/>
              <p:cNvGrpSpPr/>
              <p:nvPr/>
            </p:nvGrpSpPr>
            <p:grpSpPr>
              <a:xfrm>
                <a:off x="4000175" y="1462675"/>
                <a:ext cx="1917275" cy="1140875"/>
                <a:chOff x="4000175" y="1462675"/>
                <a:chExt cx="1917275" cy="1140875"/>
              </a:xfrm>
            </p:grpSpPr>
            <p:sp>
              <p:nvSpPr>
                <p:cNvPr id="2926" name="Google Shape;2926;p8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27" name="Google Shape;2927;p8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31" name="Google Shape;2931;p8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2" name="Google Shape;2932;p87"/>
            <p:cNvGrpSpPr/>
            <p:nvPr/>
          </p:nvGrpSpPr>
          <p:grpSpPr>
            <a:xfrm>
              <a:off x="3875768" y="2846704"/>
              <a:ext cx="44796" cy="47366"/>
              <a:chOff x="3960625" y="2587825"/>
              <a:chExt cx="94050" cy="104125"/>
            </a:xfrm>
          </p:grpSpPr>
          <p:sp>
            <p:nvSpPr>
              <p:cNvPr id="2933" name="Google Shape;2933;p8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34" name="Google Shape;2934;p8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87"/>
            <p:cNvGrpSpPr/>
            <p:nvPr/>
          </p:nvGrpSpPr>
          <p:grpSpPr>
            <a:xfrm>
              <a:off x="3782759" y="2807162"/>
              <a:ext cx="82686" cy="85487"/>
              <a:chOff x="3765350" y="2500900"/>
              <a:chExt cx="173600" cy="187925"/>
            </a:xfrm>
          </p:grpSpPr>
          <p:sp>
            <p:nvSpPr>
              <p:cNvPr id="2936" name="Google Shape;2936;p8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37" name="Google Shape;2937;p8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7"/>
            <p:cNvGrpSpPr/>
            <p:nvPr/>
          </p:nvGrpSpPr>
          <p:grpSpPr>
            <a:xfrm>
              <a:off x="3775674" y="2798496"/>
              <a:ext cx="40545" cy="23564"/>
              <a:chOff x="3750475" y="2481850"/>
              <a:chExt cx="85125" cy="51800"/>
            </a:xfrm>
          </p:grpSpPr>
          <p:sp>
            <p:nvSpPr>
              <p:cNvPr id="2943" name="Google Shape;2943;p8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45" name="Google Shape;2945;p87"/>
            <p:cNvGrpSpPr/>
            <p:nvPr/>
          </p:nvGrpSpPr>
          <p:grpSpPr>
            <a:xfrm>
              <a:off x="3716946" y="2776024"/>
              <a:ext cx="81971" cy="76912"/>
              <a:chOff x="3627175" y="2432450"/>
              <a:chExt cx="172100" cy="169075"/>
            </a:xfrm>
          </p:grpSpPr>
          <p:sp>
            <p:nvSpPr>
              <p:cNvPr id="2946" name="Google Shape;2946;p8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48" name="Google Shape;2948;p8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49" name="Google Shape;2949;p87"/>
            <p:cNvGrpSpPr/>
            <p:nvPr/>
          </p:nvGrpSpPr>
          <p:grpSpPr>
            <a:xfrm>
              <a:off x="3685682" y="2845624"/>
              <a:ext cx="29311" cy="45055"/>
              <a:chOff x="3561536" y="2585450"/>
              <a:chExt cx="61539" cy="99045"/>
            </a:xfrm>
          </p:grpSpPr>
          <p:sp>
            <p:nvSpPr>
              <p:cNvPr id="2950" name="Google Shape;2950;p8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52" name="Google Shape;2952;p87"/>
            <p:cNvGrpSpPr/>
            <p:nvPr/>
          </p:nvGrpSpPr>
          <p:grpSpPr>
            <a:xfrm>
              <a:off x="3849905" y="2572252"/>
              <a:ext cx="74339" cy="119559"/>
              <a:chOff x="3906325" y="1984500"/>
              <a:chExt cx="156075" cy="262825"/>
            </a:xfrm>
          </p:grpSpPr>
          <p:sp>
            <p:nvSpPr>
              <p:cNvPr id="2953" name="Google Shape;2953;p8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54" name="Google Shape;2954;p8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87"/>
            <p:cNvGrpSpPr/>
            <p:nvPr/>
          </p:nvGrpSpPr>
          <p:grpSpPr>
            <a:xfrm>
              <a:off x="2654821" y="2414345"/>
              <a:ext cx="667570" cy="558731"/>
              <a:chOff x="1397225" y="1637375"/>
              <a:chExt cx="1401575" cy="1228250"/>
            </a:xfrm>
          </p:grpSpPr>
          <p:sp>
            <p:nvSpPr>
              <p:cNvPr id="2956" name="Google Shape;2956;p8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57" name="Google Shape;2957;p87"/>
              <p:cNvGrpSpPr/>
              <p:nvPr/>
            </p:nvGrpSpPr>
            <p:grpSpPr>
              <a:xfrm>
                <a:off x="1397225" y="1637375"/>
                <a:ext cx="1398775" cy="1228250"/>
                <a:chOff x="1397225" y="1637375"/>
                <a:chExt cx="1398775" cy="1228250"/>
              </a:xfrm>
            </p:grpSpPr>
            <p:sp>
              <p:nvSpPr>
                <p:cNvPr id="2958" name="Google Shape;2958;p8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0" name="Google Shape;2960;p87"/>
            <p:cNvGrpSpPr/>
            <p:nvPr/>
          </p:nvGrpSpPr>
          <p:grpSpPr>
            <a:xfrm>
              <a:off x="3230417" y="3103734"/>
              <a:ext cx="282982" cy="280332"/>
              <a:chOff x="2605700" y="3152850"/>
              <a:chExt cx="594125" cy="616250"/>
            </a:xfrm>
          </p:grpSpPr>
          <p:sp>
            <p:nvSpPr>
              <p:cNvPr id="2961" name="Google Shape;2961;p8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62" name="Google Shape;2962;p8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63" name="Google Shape;2963;p87"/>
            <p:cNvGrpSpPr/>
            <p:nvPr/>
          </p:nvGrpSpPr>
          <p:grpSpPr>
            <a:xfrm>
              <a:off x="3265985" y="3226989"/>
              <a:ext cx="87151" cy="346202"/>
              <a:chOff x="2680375" y="3423800"/>
              <a:chExt cx="182975" cy="761050"/>
            </a:xfrm>
          </p:grpSpPr>
          <p:sp>
            <p:nvSpPr>
              <p:cNvPr id="2964" name="Google Shape;2964;p8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65" name="Google Shape;2965;p8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87"/>
            <p:cNvGrpSpPr/>
            <p:nvPr/>
          </p:nvGrpSpPr>
          <p:grpSpPr>
            <a:xfrm>
              <a:off x="3855466" y="3289811"/>
              <a:ext cx="112514" cy="94210"/>
              <a:chOff x="3918000" y="3561900"/>
              <a:chExt cx="236225" cy="207100"/>
            </a:xfrm>
          </p:grpSpPr>
          <p:sp>
            <p:nvSpPr>
              <p:cNvPr id="2967" name="Google Shape;2967;p8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68" name="Google Shape;2968;p8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8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72" name="Google Shape;2972;p87"/>
            <p:cNvGrpSpPr/>
            <p:nvPr/>
          </p:nvGrpSpPr>
          <p:grpSpPr>
            <a:xfrm>
              <a:off x="2905224" y="2311071"/>
              <a:ext cx="596721" cy="528992"/>
              <a:chOff x="1922950" y="1410350"/>
              <a:chExt cx="1252825" cy="1162875"/>
            </a:xfrm>
          </p:grpSpPr>
          <p:sp>
            <p:nvSpPr>
              <p:cNvPr id="2973" name="Google Shape;2973;p8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89" name="Google Shape;2989;p8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09" name="Google Shape;3009;p8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10" name="Google Shape;3010;p8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87"/>
            <p:cNvGrpSpPr/>
            <p:nvPr/>
          </p:nvGrpSpPr>
          <p:grpSpPr>
            <a:xfrm>
              <a:off x="3280929" y="3294542"/>
              <a:ext cx="109894" cy="272224"/>
              <a:chOff x="2711750" y="3572300"/>
              <a:chExt cx="230725" cy="598425"/>
            </a:xfrm>
          </p:grpSpPr>
          <p:sp>
            <p:nvSpPr>
              <p:cNvPr id="3012" name="Google Shape;3012;p8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4" name="Google Shape;3014;p8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5" name="Google Shape;3015;p87"/>
            <p:cNvGrpSpPr/>
            <p:nvPr/>
          </p:nvGrpSpPr>
          <p:grpSpPr>
            <a:xfrm>
              <a:off x="3790439" y="2408636"/>
              <a:ext cx="73017" cy="75684"/>
              <a:chOff x="3781475" y="1624825"/>
              <a:chExt cx="153300" cy="166375"/>
            </a:xfrm>
          </p:grpSpPr>
          <p:sp>
            <p:nvSpPr>
              <p:cNvPr id="3016" name="Google Shape;3016;p8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0" name="Google Shape;3020;p8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7" name="Google Shape;3027;p87"/>
            <p:cNvGrpSpPr/>
            <p:nvPr/>
          </p:nvGrpSpPr>
          <p:grpSpPr>
            <a:xfrm>
              <a:off x="4403342" y="3107749"/>
              <a:ext cx="316680" cy="101374"/>
              <a:chOff x="5068275" y="3161675"/>
              <a:chExt cx="664875" cy="222850"/>
            </a:xfrm>
          </p:grpSpPr>
          <p:sp>
            <p:nvSpPr>
              <p:cNvPr id="3028" name="Google Shape;3028;p8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2" name="Google Shape;3032;p8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1" name="Google Shape;3061;p87"/>
            <p:cNvGrpSpPr/>
            <p:nvPr/>
          </p:nvGrpSpPr>
          <p:grpSpPr>
            <a:xfrm>
              <a:off x="3697513" y="2707266"/>
              <a:ext cx="59549" cy="79733"/>
              <a:chOff x="3586375" y="2281300"/>
              <a:chExt cx="125025" cy="175275"/>
            </a:xfrm>
          </p:grpSpPr>
          <p:sp>
            <p:nvSpPr>
              <p:cNvPr id="3062" name="Google Shape;3062;p8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8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5" name="Google Shape;3065;p87"/>
            <p:cNvGrpSpPr/>
            <p:nvPr/>
          </p:nvGrpSpPr>
          <p:grpSpPr>
            <a:xfrm>
              <a:off x="4513224" y="3221724"/>
              <a:ext cx="274563" cy="280321"/>
              <a:chOff x="5298975" y="3412225"/>
              <a:chExt cx="576450" cy="616225"/>
            </a:xfrm>
          </p:grpSpPr>
          <p:sp>
            <p:nvSpPr>
              <p:cNvPr id="3066" name="Google Shape;3066;p8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67" name="Google Shape;3067;p8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87"/>
            <p:cNvGrpSpPr/>
            <p:nvPr/>
          </p:nvGrpSpPr>
          <p:grpSpPr>
            <a:xfrm>
              <a:off x="4824403" y="3421846"/>
              <a:ext cx="110132" cy="130647"/>
              <a:chOff x="5952300" y="3852150"/>
              <a:chExt cx="231225" cy="287200"/>
            </a:xfrm>
          </p:grpSpPr>
          <p:sp>
            <p:nvSpPr>
              <p:cNvPr id="3069" name="Google Shape;3069;p8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1" name="Google Shape;3071;p8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9" name="Google Shape;3079;p87"/>
            <p:cNvGrpSpPr/>
            <p:nvPr/>
          </p:nvGrpSpPr>
          <p:grpSpPr>
            <a:xfrm>
              <a:off x="4295710" y="3079670"/>
              <a:ext cx="14968" cy="27135"/>
              <a:chOff x="4842300" y="3099950"/>
              <a:chExt cx="31425" cy="59650"/>
            </a:xfrm>
          </p:grpSpPr>
          <p:sp>
            <p:nvSpPr>
              <p:cNvPr id="3080" name="Google Shape;3080;p8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8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87"/>
            <p:cNvGrpSpPr/>
            <p:nvPr/>
          </p:nvGrpSpPr>
          <p:grpSpPr>
            <a:xfrm>
              <a:off x="3831056" y="2816010"/>
              <a:ext cx="37378" cy="27612"/>
              <a:chOff x="3866750" y="2520350"/>
              <a:chExt cx="78475" cy="60700"/>
            </a:xfrm>
          </p:grpSpPr>
          <p:sp>
            <p:nvSpPr>
              <p:cNvPr id="3093" name="Google Shape;3093;p8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7" name="Google Shape;3097;p8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14" name="Google Shape;3114;p8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26" name="Google Shape;3126;p8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87"/>
            <p:cNvGrpSpPr/>
            <p:nvPr/>
          </p:nvGrpSpPr>
          <p:grpSpPr>
            <a:xfrm>
              <a:off x="3632736" y="3051591"/>
              <a:ext cx="63288" cy="45217"/>
              <a:chOff x="3450375" y="3038225"/>
              <a:chExt cx="132875" cy="99400"/>
            </a:xfrm>
          </p:grpSpPr>
          <p:sp>
            <p:nvSpPr>
              <p:cNvPr id="3140" name="Google Shape;3140;p8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2" name="Google Shape;3142;p8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51" name="Google Shape;3151;p8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1" name="Google Shape;3161;p8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67" name="Google Shape;3167;p8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87"/>
          <p:cNvGrpSpPr/>
          <p:nvPr/>
        </p:nvGrpSpPr>
        <p:grpSpPr>
          <a:xfrm>
            <a:off x="3530618" y="1021765"/>
            <a:ext cx="2078182" cy="1366558"/>
            <a:chOff x="235800" y="830650"/>
            <a:chExt cx="6978450" cy="4588844"/>
          </a:xfrm>
        </p:grpSpPr>
        <p:sp>
          <p:nvSpPr>
            <p:cNvPr id="3178" name="Google Shape;3178;p8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87"/>
          <p:cNvGrpSpPr/>
          <p:nvPr/>
        </p:nvGrpSpPr>
        <p:grpSpPr>
          <a:xfrm>
            <a:off x="719115" y="2852867"/>
            <a:ext cx="2622876" cy="1333540"/>
            <a:chOff x="238125" y="1038125"/>
            <a:chExt cx="7146800" cy="3633625"/>
          </a:xfrm>
        </p:grpSpPr>
        <p:sp>
          <p:nvSpPr>
            <p:cNvPr id="3185" name="Google Shape;3185;p8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87"/>
          <p:cNvGrpSpPr/>
          <p:nvPr/>
        </p:nvGrpSpPr>
        <p:grpSpPr>
          <a:xfrm>
            <a:off x="5834043" y="994977"/>
            <a:ext cx="2590840" cy="1380235"/>
            <a:chOff x="233350" y="949250"/>
            <a:chExt cx="7137300" cy="3802300"/>
          </a:xfrm>
        </p:grpSpPr>
        <p:sp>
          <p:nvSpPr>
            <p:cNvPr id="4758" name="Google Shape;4758;p8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87"/>
          <p:cNvGrpSpPr/>
          <p:nvPr/>
        </p:nvGrpSpPr>
        <p:grpSpPr>
          <a:xfrm>
            <a:off x="7648472" y="3039750"/>
            <a:ext cx="104231" cy="320340"/>
            <a:chOff x="7564426" y="3224343"/>
            <a:chExt cx="119985" cy="368801"/>
          </a:xfrm>
        </p:grpSpPr>
        <p:sp>
          <p:nvSpPr>
            <p:cNvPr id="4810" name="Google Shape;4810;p8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7"/>
          <p:cNvGrpSpPr/>
          <p:nvPr/>
        </p:nvGrpSpPr>
        <p:grpSpPr>
          <a:xfrm>
            <a:off x="7347961" y="3033852"/>
            <a:ext cx="189489" cy="332132"/>
            <a:chOff x="8370831" y="3202002"/>
            <a:chExt cx="218129" cy="382376"/>
          </a:xfrm>
        </p:grpSpPr>
        <p:sp>
          <p:nvSpPr>
            <p:cNvPr id="4813" name="Google Shape;4813;p8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87"/>
          <p:cNvGrpSpPr/>
          <p:nvPr/>
        </p:nvGrpSpPr>
        <p:grpSpPr>
          <a:xfrm>
            <a:off x="8071350" y="3444984"/>
            <a:ext cx="309429" cy="267000"/>
            <a:chOff x="6742064" y="3750480"/>
            <a:chExt cx="399315" cy="344560"/>
          </a:xfrm>
        </p:grpSpPr>
        <p:sp>
          <p:nvSpPr>
            <p:cNvPr id="4816" name="Google Shape;4816;p8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87"/>
          <p:cNvGrpSpPr/>
          <p:nvPr/>
        </p:nvGrpSpPr>
        <p:grpSpPr>
          <a:xfrm>
            <a:off x="7610369" y="3796031"/>
            <a:ext cx="180437" cy="281608"/>
            <a:chOff x="7248525" y="3739696"/>
            <a:chExt cx="230531" cy="359790"/>
          </a:xfrm>
        </p:grpSpPr>
        <p:sp>
          <p:nvSpPr>
            <p:cNvPr id="4819" name="Google Shape;4819;p8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7"/>
          <p:cNvGrpSpPr/>
          <p:nvPr/>
        </p:nvGrpSpPr>
        <p:grpSpPr>
          <a:xfrm>
            <a:off x="7856288" y="3439255"/>
            <a:ext cx="162896" cy="278710"/>
            <a:chOff x="7601242" y="3729267"/>
            <a:chExt cx="222566" cy="380803"/>
          </a:xfrm>
        </p:grpSpPr>
        <p:sp>
          <p:nvSpPr>
            <p:cNvPr id="4822" name="Google Shape;4822;p8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4" name="Google Shape;4824;p8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5" name="Google Shape;4825;p87"/>
          <p:cNvGrpSpPr/>
          <p:nvPr/>
        </p:nvGrpSpPr>
        <p:grpSpPr>
          <a:xfrm>
            <a:off x="7345934" y="3440396"/>
            <a:ext cx="193543" cy="275990"/>
            <a:chOff x="8304647" y="3738687"/>
            <a:chExt cx="225076" cy="320956"/>
          </a:xfrm>
        </p:grpSpPr>
        <p:sp>
          <p:nvSpPr>
            <p:cNvPr id="4826" name="Google Shape;4826;p8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7"/>
          <p:cNvGrpSpPr/>
          <p:nvPr/>
        </p:nvGrpSpPr>
        <p:grpSpPr>
          <a:xfrm>
            <a:off x="7618426" y="3440396"/>
            <a:ext cx="178492" cy="275990"/>
            <a:chOff x="8615101" y="3738687"/>
            <a:chExt cx="207573" cy="320956"/>
          </a:xfrm>
        </p:grpSpPr>
        <p:sp>
          <p:nvSpPr>
            <p:cNvPr id="4830" name="Google Shape;4830;p8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8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7"/>
          <p:cNvGrpSpPr/>
          <p:nvPr/>
        </p:nvGrpSpPr>
        <p:grpSpPr>
          <a:xfrm>
            <a:off x="6013131" y="3561884"/>
            <a:ext cx="557670" cy="511283"/>
            <a:chOff x="6015419" y="3716859"/>
            <a:chExt cx="557671" cy="511283"/>
          </a:xfrm>
        </p:grpSpPr>
        <p:sp>
          <p:nvSpPr>
            <p:cNvPr id="4835" name="Google Shape;4835;p8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7"/>
            <p:cNvGrpSpPr/>
            <p:nvPr/>
          </p:nvGrpSpPr>
          <p:grpSpPr>
            <a:xfrm>
              <a:off x="6036094" y="3716980"/>
              <a:ext cx="529860" cy="510468"/>
              <a:chOff x="6036094" y="3716980"/>
              <a:chExt cx="529860" cy="510468"/>
            </a:xfrm>
          </p:grpSpPr>
          <p:sp>
            <p:nvSpPr>
              <p:cNvPr id="4837" name="Google Shape;4837;p8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7" name="Google Shape;4847;p87"/>
          <p:cNvGrpSpPr/>
          <p:nvPr/>
        </p:nvGrpSpPr>
        <p:grpSpPr>
          <a:xfrm>
            <a:off x="6642016" y="2918653"/>
            <a:ext cx="576302" cy="511871"/>
            <a:chOff x="6644304" y="3073628"/>
            <a:chExt cx="576302" cy="511871"/>
          </a:xfrm>
        </p:grpSpPr>
        <p:sp>
          <p:nvSpPr>
            <p:cNvPr id="4848" name="Google Shape;4848;p8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87"/>
            <p:cNvGrpSpPr/>
            <p:nvPr/>
          </p:nvGrpSpPr>
          <p:grpSpPr>
            <a:xfrm>
              <a:off x="6712169" y="3085440"/>
              <a:ext cx="481622" cy="494913"/>
              <a:chOff x="6712169" y="3085440"/>
              <a:chExt cx="481622" cy="494913"/>
            </a:xfrm>
          </p:grpSpPr>
          <p:sp>
            <p:nvSpPr>
              <p:cNvPr id="4850" name="Google Shape;4850;p8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5" name="Google Shape;4855;p8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8" name="Google Shape;4858;p8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9" name="Google Shape;4859;p87"/>
          <p:cNvGrpSpPr/>
          <p:nvPr/>
        </p:nvGrpSpPr>
        <p:grpSpPr>
          <a:xfrm>
            <a:off x="6649867" y="3561648"/>
            <a:ext cx="560631" cy="511352"/>
            <a:chOff x="6652154" y="3716623"/>
            <a:chExt cx="560631" cy="511352"/>
          </a:xfrm>
        </p:grpSpPr>
        <p:sp>
          <p:nvSpPr>
            <p:cNvPr id="4860" name="Google Shape;4860;p8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87"/>
            <p:cNvGrpSpPr/>
            <p:nvPr/>
          </p:nvGrpSpPr>
          <p:grpSpPr>
            <a:xfrm>
              <a:off x="6669657" y="3716715"/>
              <a:ext cx="466779" cy="464290"/>
              <a:chOff x="6669657" y="3716715"/>
              <a:chExt cx="466779" cy="464290"/>
            </a:xfrm>
          </p:grpSpPr>
          <p:sp>
            <p:nvSpPr>
              <p:cNvPr id="4862" name="Google Shape;4862;p8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5" name="Google Shape;4875;p87"/>
          <p:cNvGrpSpPr/>
          <p:nvPr/>
        </p:nvGrpSpPr>
        <p:grpSpPr>
          <a:xfrm>
            <a:off x="7843958" y="3843056"/>
            <a:ext cx="187557" cy="187557"/>
            <a:chOff x="8565775" y="671075"/>
            <a:chExt cx="441000" cy="441000"/>
          </a:xfrm>
        </p:grpSpPr>
        <p:sp>
          <p:nvSpPr>
            <p:cNvPr id="4876" name="Google Shape;4876;p8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8" name="Google Shape;4878;p8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0" name="Google Shape;4880;p87"/>
          <p:cNvGrpSpPr/>
          <p:nvPr/>
        </p:nvGrpSpPr>
        <p:grpSpPr>
          <a:xfrm>
            <a:off x="5997813" y="2921275"/>
            <a:ext cx="587871" cy="512373"/>
            <a:chOff x="6000100" y="3076250"/>
            <a:chExt cx="587871" cy="512373"/>
          </a:xfrm>
        </p:grpSpPr>
        <p:sp>
          <p:nvSpPr>
            <p:cNvPr id="4881" name="Google Shape;4881;p8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2" name="Google Shape;4882;p87"/>
            <p:cNvGrpSpPr/>
            <p:nvPr/>
          </p:nvGrpSpPr>
          <p:grpSpPr>
            <a:xfrm>
              <a:off x="6031360" y="3076713"/>
              <a:ext cx="539107" cy="480965"/>
              <a:chOff x="6031360" y="3076713"/>
              <a:chExt cx="539107" cy="480965"/>
            </a:xfrm>
          </p:grpSpPr>
          <p:sp>
            <p:nvSpPr>
              <p:cNvPr id="4883" name="Google Shape;4883;p8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0" name="Google Shape;4890;p87"/>
          <p:cNvGrpSpPr/>
          <p:nvPr/>
        </p:nvGrpSpPr>
        <p:grpSpPr>
          <a:xfrm>
            <a:off x="3574273" y="2854307"/>
            <a:ext cx="2241344" cy="1330656"/>
            <a:chOff x="3597785" y="3065882"/>
            <a:chExt cx="2241344" cy="1330656"/>
          </a:xfrm>
        </p:grpSpPr>
        <p:grpSp>
          <p:nvGrpSpPr>
            <p:cNvPr id="4891" name="Google Shape;4891;p87"/>
            <p:cNvGrpSpPr/>
            <p:nvPr/>
          </p:nvGrpSpPr>
          <p:grpSpPr>
            <a:xfrm>
              <a:off x="5296908" y="3937355"/>
              <a:ext cx="143198" cy="32380"/>
              <a:chOff x="5296908" y="3937355"/>
              <a:chExt cx="143198" cy="32380"/>
            </a:xfrm>
          </p:grpSpPr>
          <p:sp>
            <p:nvSpPr>
              <p:cNvPr id="4892" name="Google Shape;4892;p8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3" name="Google Shape;4893;p87"/>
              <p:cNvGrpSpPr/>
              <p:nvPr/>
            </p:nvGrpSpPr>
            <p:grpSpPr>
              <a:xfrm>
                <a:off x="5402331" y="3937355"/>
                <a:ext cx="37776" cy="32380"/>
                <a:chOff x="5402331" y="3937355"/>
                <a:chExt cx="37776" cy="32380"/>
              </a:xfrm>
            </p:grpSpPr>
            <p:sp>
              <p:nvSpPr>
                <p:cNvPr id="4894" name="Google Shape;4894;p8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87"/>
              <p:cNvGrpSpPr/>
              <p:nvPr/>
            </p:nvGrpSpPr>
            <p:grpSpPr>
              <a:xfrm>
                <a:off x="5296908" y="3937355"/>
                <a:ext cx="37783" cy="32380"/>
                <a:chOff x="5296908" y="3937355"/>
                <a:chExt cx="37783" cy="32380"/>
              </a:xfrm>
            </p:grpSpPr>
            <p:sp>
              <p:nvSpPr>
                <p:cNvPr id="4897" name="Google Shape;4897;p8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9" name="Google Shape;4899;p87"/>
            <p:cNvGrpSpPr/>
            <p:nvPr/>
          </p:nvGrpSpPr>
          <p:grpSpPr>
            <a:xfrm>
              <a:off x="4724163" y="3119631"/>
              <a:ext cx="120838" cy="84218"/>
              <a:chOff x="4724163" y="3119631"/>
              <a:chExt cx="120838" cy="84218"/>
            </a:xfrm>
          </p:grpSpPr>
          <p:grpSp>
            <p:nvGrpSpPr>
              <p:cNvPr id="4900" name="Google Shape;4900;p87"/>
              <p:cNvGrpSpPr/>
              <p:nvPr/>
            </p:nvGrpSpPr>
            <p:grpSpPr>
              <a:xfrm>
                <a:off x="4746712" y="3132773"/>
                <a:ext cx="86869" cy="56424"/>
                <a:chOff x="4746712" y="3132773"/>
                <a:chExt cx="86869" cy="56424"/>
              </a:xfrm>
            </p:grpSpPr>
            <p:sp>
              <p:nvSpPr>
                <p:cNvPr id="4901" name="Google Shape;4901;p8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87"/>
              <p:cNvGrpSpPr/>
              <p:nvPr/>
            </p:nvGrpSpPr>
            <p:grpSpPr>
              <a:xfrm>
                <a:off x="4773634" y="3143336"/>
                <a:ext cx="37776" cy="32451"/>
                <a:chOff x="4773634" y="3143336"/>
                <a:chExt cx="37776" cy="32451"/>
              </a:xfrm>
            </p:grpSpPr>
            <p:sp>
              <p:nvSpPr>
                <p:cNvPr id="4904" name="Google Shape;4904;p8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87"/>
              <p:cNvGrpSpPr/>
              <p:nvPr/>
            </p:nvGrpSpPr>
            <p:grpSpPr>
              <a:xfrm>
                <a:off x="4724163" y="3131248"/>
                <a:ext cx="37776" cy="32459"/>
                <a:chOff x="4724163" y="3131248"/>
                <a:chExt cx="37776" cy="32459"/>
              </a:xfrm>
            </p:grpSpPr>
            <p:sp>
              <p:nvSpPr>
                <p:cNvPr id="4907" name="Google Shape;4907;p8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87"/>
              <p:cNvGrpSpPr/>
              <p:nvPr/>
            </p:nvGrpSpPr>
            <p:grpSpPr>
              <a:xfrm>
                <a:off x="4755081" y="3176054"/>
                <a:ext cx="32357" cy="27795"/>
                <a:chOff x="4755081" y="3176054"/>
                <a:chExt cx="32357" cy="27795"/>
              </a:xfrm>
            </p:grpSpPr>
            <p:sp>
              <p:nvSpPr>
                <p:cNvPr id="4910" name="Google Shape;4910;p8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87"/>
              <p:cNvGrpSpPr/>
              <p:nvPr/>
            </p:nvGrpSpPr>
            <p:grpSpPr>
              <a:xfrm>
                <a:off x="4812550" y="3119631"/>
                <a:ext cx="32451" cy="27803"/>
                <a:chOff x="4812550" y="3119631"/>
                <a:chExt cx="32451" cy="27803"/>
              </a:xfrm>
            </p:grpSpPr>
            <p:sp>
              <p:nvSpPr>
                <p:cNvPr id="4913" name="Google Shape;4913;p8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87"/>
            <p:cNvGrpSpPr/>
            <p:nvPr/>
          </p:nvGrpSpPr>
          <p:grpSpPr>
            <a:xfrm>
              <a:off x="5382826" y="4027197"/>
              <a:ext cx="268967" cy="250422"/>
              <a:chOff x="5382826" y="4027197"/>
              <a:chExt cx="268967" cy="250422"/>
            </a:xfrm>
          </p:grpSpPr>
          <p:grpSp>
            <p:nvGrpSpPr>
              <p:cNvPr id="4916" name="Google Shape;4916;p87"/>
              <p:cNvGrpSpPr/>
              <p:nvPr/>
            </p:nvGrpSpPr>
            <p:grpSpPr>
              <a:xfrm>
                <a:off x="5405280" y="4042510"/>
                <a:ext cx="237570" cy="218647"/>
                <a:chOff x="5405280" y="4042510"/>
                <a:chExt cx="237570" cy="218647"/>
              </a:xfrm>
            </p:grpSpPr>
            <p:sp>
              <p:nvSpPr>
                <p:cNvPr id="4917" name="Google Shape;4917;p8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87"/>
              <p:cNvGrpSpPr/>
              <p:nvPr/>
            </p:nvGrpSpPr>
            <p:grpSpPr>
              <a:xfrm>
                <a:off x="5382826" y="4125549"/>
                <a:ext cx="37776" cy="32380"/>
                <a:chOff x="5382826" y="4125549"/>
                <a:chExt cx="37776" cy="32380"/>
              </a:xfrm>
            </p:grpSpPr>
            <p:sp>
              <p:nvSpPr>
                <p:cNvPr id="4924" name="Google Shape;4924;p8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87"/>
              <p:cNvGrpSpPr/>
              <p:nvPr/>
            </p:nvGrpSpPr>
            <p:grpSpPr>
              <a:xfrm>
                <a:off x="5475680" y="4195587"/>
                <a:ext cx="37783" cy="32364"/>
                <a:chOff x="5475680" y="4195587"/>
                <a:chExt cx="37783" cy="32364"/>
              </a:xfrm>
            </p:grpSpPr>
            <p:sp>
              <p:nvSpPr>
                <p:cNvPr id="4927" name="Google Shape;4927;p8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87"/>
              <p:cNvGrpSpPr/>
              <p:nvPr/>
            </p:nvGrpSpPr>
            <p:grpSpPr>
              <a:xfrm>
                <a:off x="5532575" y="4027197"/>
                <a:ext cx="33308" cy="32262"/>
                <a:chOff x="5532575" y="4027197"/>
                <a:chExt cx="33308" cy="32262"/>
              </a:xfrm>
            </p:grpSpPr>
            <p:sp>
              <p:nvSpPr>
                <p:cNvPr id="4930" name="Google Shape;4930;p8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87"/>
              <p:cNvGrpSpPr/>
              <p:nvPr/>
            </p:nvGrpSpPr>
            <p:grpSpPr>
              <a:xfrm>
                <a:off x="5590706" y="4245348"/>
                <a:ext cx="33497" cy="32270"/>
                <a:chOff x="5590706" y="4245348"/>
                <a:chExt cx="33497" cy="32270"/>
              </a:xfrm>
            </p:grpSpPr>
            <p:sp>
              <p:nvSpPr>
                <p:cNvPr id="4933" name="Google Shape;4933;p8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87"/>
              <p:cNvGrpSpPr/>
              <p:nvPr/>
            </p:nvGrpSpPr>
            <p:grpSpPr>
              <a:xfrm>
                <a:off x="5618681" y="4109677"/>
                <a:ext cx="33112" cy="32357"/>
                <a:chOff x="5618681" y="4109677"/>
                <a:chExt cx="33112" cy="32357"/>
              </a:xfrm>
            </p:grpSpPr>
            <p:sp>
              <p:nvSpPr>
                <p:cNvPr id="4936" name="Google Shape;4936;p8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87"/>
              <p:cNvGrpSpPr/>
              <p:nvPr/>
            </p:nvGrpSpPr>
            <p:grpSpPr>
              <a:xfrm>
                <a:off x="5479298" y="4128262"/>
                <a:ext cx="31405" cy="26906"/>
                <a:chOff x="5479298" y="4128262"/>
                <a:chExt cx="31405" cy="26906"/>
              </a:xfrm>
            </p:grpSpPr>
            <p:sp>
              <p:nvSpPr>
                <p:cNvPr id="4939" name="Google Shape;4939;p8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87"/>
              <p:cNvGrpSpPr/>
              <p:nvPr/>
            </p:nvGrpSpPr>
            <p:grpSpPr>
              <a:xfrm>
                <a:off x="5582903" y="4180116"/>
                <a:ext cx="31499" cy="26898"/>
                <a:chOff x="5582903" y="4180116"/>
                <a:chExt cx="31499" cy="26898"/>
              </a:xfrm>
            </p:grpSpPr>
            <p:sp>
              <p:nvSpPr>
                <p:cNvPr id="4942" name="Google Shape;4942;p8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87"/>
            <p:cNvGrpSpPr/>
            <p:nvPr/>
          </p:nvGrpSpPr>
          <p:grpSpPr>
            <a:xfrm>
              <a:off x="3977681" y="3230323"/>
              <a:ext cx="94584" cy="84085"/>
              <a:chOff x="3977681" y="3230323"/>
              <a:chExt cx="94584" cy="84085"/>
            </a:xfrm>
          </p:grpSpPr>
          <p:grpSp>
            <p:nvGrpSpPr>
              <p:cNvPr id="4945" name="Google Shape;4945;p87"/>
              <p:cNvGrpSpPr/>
              <p:nvPr/>
            </p:nvGrpSpPr>
            <p:grpSpPr>
              <a:xfrm>
                <a:off x="4000135" y="3243041"/>
                <a:ext cx="59570" cy="57186"/>
                <a:chOff x="4000135" y="3243041"/>
                <a:chExt cx="59570" cy="57186"/>
              </a:xfrm>
            </p:grpSpPr>
            <p:sp>
              <p:nvSpPr>
                <p:cNvPr id="4946" name="Google Shape;4946;p8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7"/>
              <p:cNvGrpSpPr/>
              <p:nvPr/>
            </p:nvGrpSpPr>
            <p:grpSpPr>
              <a:xfrm>
                <a:off x="3977681" y="3245872"/>
                <a:ext cx="37783" cy="32380"/>
                <a:chOff x="3977681" y="3245872"/>
                <a:chExt cx="37783" cy="32380"/>
              </a:xfrm>
            </p:grpSpPr>
            <p:sp>
              <p:nvSpPr>
                <p:cNvPr id="4950" name="Google Shape;4950;p8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87"/>
              <p:cNvGrpSpPr/>
              <p:nvPr/>
            </p:nvGrpSpPr>
            <p:grpSpPr>
              <a:xfrm>
                <a:off x="4040860" y="3262672"/>
                <a:ext cx="31405" cy="27001"/>
                <a:chOff x="4040860" y="3262672"/>
                <a:chExt cx="31405" cy="27001"/>
              </a:xfrm>
            </p:grpSpPr>
            <p:sp>
              <p:nvSpPr>
                <p:cNvPr id="4953" name="Google Shape;4953;p8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7"/>
              <p:cNvGrpSpPr/>
              <p:nvPr/>
            </p:nvGrpSpPr>
            <p:grpSpPr>
              <a:xfrm>
                <a:off x="4021072" y="3230323"/>
                <a:ext cx="31397" cy="26906"/>
                <a:chOff x="4021072" y="3230323"/>
                <a:chExt cx="31397" cy="26906"/>
              </a:xfrm>
            </p:grpSpPr>
            <p:sp>
              <p:nvSpPr>
                <p:cNvPr id="4956" name="Google Shape;4956;p8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87"/>
              <p:cNvGrpSpPr/>
              <p:nvPr/>
            </p:nvGrpSpPr>
            <p:grpSpPr>
              <a:xfrm>
                <a:off x="4001472" y="3287462"/>
                <a:ext cx="31499" cy="26945"/>
                <a:chOff x="4001472" y="3287462"/>
                <a:chExt cx="31499" cy="26945"/>
              </a:xfrm>
            </p:grpSpPr>
            <p:sp>
              <p:nvSpPr>
                <p:cNvPr id="4959" name="Google Shape;4959;p8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1" name="Google Shape;4961;p87"/>
            <p:cNvGrpSpPr/>
            <p:nvPr/>
          </p:nvGrpSpPr>
          <p:grpSpPr>
            <a:xfrm>
              <a:off x="4084715" y="3258865"/>
              <a:ext cx="184961" cy="137268"/>
              <a:chOff x="4084715" y="3258865"/>
              <a:chExt cx="184961" cy="137268"/>
            </a:xfrm>
          </p:grpSpPr>
          <p:grpSp>
            <p:nvGrpSpPr>
              <p:cNvPr id="4962" name="Google Shape;4962;p87"/>
              <p:cNvGrpSpPr/>
              <p:nvPr/>
            </p:nvGrpSpPr>
            <p:grpSpPr>
              <a:xfrm>
                <a:off x="4107453" y="3271583"/>
                <a:ext cx="153470" cy="110275"/>
                <a:chOff x="4107453" y="3271583"/>
                <a:chExt cx="153470" cy="110275"/>
              </a:xfrm>
            </p:grpSpPr>
            <p:sp>
              <p:nvSpPr>
                <p:cNvPr id="4963" name="Google Shape;4963;p8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87"/>
              <p:cNvGrpSpPr/>
              <p:nvPr/>
            </p:nvGrpSpPr>
            <p:grpSpPr>
              <a:xfrm>
                <a:off x="4136947" y="3258865"/>
                <a:ext cx="31499" cy="27001"/>
                <a:chOff x="4136947" y="3258865"/>
                <a:chExt cx="31499" cy="27001"/>
              </a:xfrm>
            </p:grpSpPr>
            <p:sp>
              <p:nvSpPr>
                <p:cNvPr id="4968" name="Google Shape;4968;p8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87"/>
              <p:cNvGrpSpPr/>
              <p:nvPr/>
            </p:nvGrpSpPr>
            <p:grpSpPr>
              <a:xfrm>
                <a:off x="4084715" y="3266478"/>
                <a:ext cx="31468" cy="26898"/>
                <a:chOff x="4084715" y="3266478"/>
                <a:chExt cx="31468" cy="26898"/>
              </a:xfrm>
            </p:grpSpPr>
            <p:sp>
              <p:nvSpPr>
                <p:cNvPr id="4971" name="Google Shape;4971;p8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87"/>
              <p:cNvGrpSpPr/>
              <p:nvPr/>
            </p:nvGrpSpPr>
            <p:grpSpPr>
              <a:xfrm>
                <a:off x="4159213" y="3279849"/>
                <a:ext cx="31405" cy="26945"/>
                <a:chOff x="4159213" y="3279849"/>
                <a:chExt cx="31405" cy="26945"/>
              </a:xfrm>
            </p:grpSpPr>
            <p:sp>
              <p:nvSpPr>
                <p:cNvPr id="4974" name="Google Shape;4974;p8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7"/>
              <p:cNvGrpSpPr/>
              <p:nvPr/>
            </p:nvGrpSpPr>
            <p:grpSpPr>
              <a:xfrm>
                <a:off x="4201550" y="3266502"/>
                <a:ext cx="31405" cy="26883"/>
                <a:chOff x="4201550" y="3266502"/>
                <a:chExt cx="31405" cy="26883"/>
              </a:xfrm>
            </p:grpSpPr>
            <p:sp>
              <p:nvSpPr>
                <p:cNvPr id="4977" name="Google Shape;4977;p8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87"/>
              <p:cNvGrpSpPr/>
              <p:nvPr/>
            </p:nvGrpSpPr>
            <p:grpSpPr>
              <a:xfrm>
                <a:off x="4201550" y="3338278"/>
                <a:ext cx="31405" cy="26930"/>
                <a:chOff x="4201550" y="3338278"/>
                <a:chExt cx="31405" cy="26930"/>
              </a:xfrm>
            </p:grpSpPr>
            <p:sp>
              <p:nvSpPr>
                <p:cNvPr id="4980" name="Google Shape;4980;p8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87"/>
              <p:cNvGrpSpPr/>
              <p:nvPr/>
            </p:nvGrpSpPr>
            <p:grpSpPr>
              <a:xfrm>
                <a:off x="4238272" y="3369132"/>
                <a:ext cx="31405" cy="27001"/>
                <a:chOff x="4238272" y="3369132"/>
                <a:chExt cx="31405" cy="27001"/>
              </a:xfrm>
            </p:grpSpPr>
            <p:sp>
              <p:nvSpPr>
                <p:cNvPr id="4983" name="Google Shape;4983;p8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87"/>
            <p:cNvGrpSpPr/>
            <p:nvPr/>
          </p:nvGrpSpPr>
          <p:grpSpPr>
            <a:xfrm>
              <a:off x="4068639" y="3200169"/>
              <a:ext cx="77643" cy="37272"/>
              <a:chOff x="4068639" y="3200169"/>
              <a:chExt cx="77643" cy="37272"/>
            </a:xfrm>
          </p:grpSpPr>
          <p:sp>
            <p:nvSpPr>
              <p:cNvPr id="4986" name="Google Shape;4986;p8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87"/>
              <p:cNvGrpSpPr/>
              <p:nvPr/>
            </p:nvGrpSpPr>
            <p:grpSpPr>
              <a:xfrm>
                <a:off x="4114878" y="3200169"/>
                <a:ext cx="31405" cy="26993"/>
                <a:chOff x="4114878" y="3200169"/>
                <a:chExt cx="31405" cy="26993"/>
              </a:xfrm>
            </p:grpSpPr>
            <p:sp>
              <p:nvSpPr>
                <p:cNvPr id="4988" name="Google Shape;4988;p8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7"/>
              <p:cNvGrpSpPr/>
              <p:nvPr/>
            </p:nvGrpSpPr>
            <p:grpSpPr>
              <a:xfrm>
                <a:off x="4068639" y="3210535"/>
                <a:ext cx="31499" cy="26906"/>
                <a:chOff x="4068639" y="3210535"/>
                <a:chExt cx="31499" cy="26906"/>
              </a:xfrm>
            </p:grpSpPr>
            <p:sp>
              <p:nvSpPr>
                <p:cNvPr id="4991" name="Google Shape;4991;p8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3" name="Google Shape;4993;p87"/>
            <p:cNvGrpSpPr/>
            <p:nvPr/>
          </p:nvGrpSpPr>
          <p:grpSpPr>
            <a:xfrm>
              <a:off x="3869702" y="3066935"/>
              <a:ext cx="382664" cy="190294"/>
              <a:chOff x="3869702" y="3066935"/>
              <a:chExt cx="382664" cy="190294"/>
            </a:xfrm>
          </p:grpSpPr>
          <p:grpSp>
            <p:nvGrpSpPr>
              <p:cNvPr id="4994" name="Google Shape;4994;p87"/>
              <p:cNvGrpSpPr/>
              <p:nvPr/>
            </p:nvGrpSpPr>
            <p:grpSpPr>
              <a:xfrm>
                <a:off x="3888633" y="3082351"/>
                <a:ext cx="351172" cy="160698"/>
                <a:chOff x="3888633" y="3082351"/>
                <a:chExt cx="351172" cy="160698"/>
              </a:xfrm>
            </p:grpSpPr>
            <p:sp>
              <p:nvSpPr>
                <p:cNvPr id="4995" name="Google Shape;4995;p8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87"/>
              <p:cNvGrpSpPr/>
              <p:nvPr/>
            </p:nvGrpSpPr>
            <p:grpSpPr>
              <a:xfrm>
                <a:off x="4143703" y="3066935"/>
                <a:ext cx="37783" cy="32357"/>
                <a:chOff x="4143703" y="3066935"/>
                <a:chExt cx="37783" cy="32357"/>
              </a:xfrm>
            </p:grpSpPr>
            <p:sp>
              <p:nvSpPr>
                <p:cNvPr id="5002" name="Google Shape;5002;p8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7"/>
              <p:cNvGrpSpPr/>
              <p:nvPr/>
            </p:nvGrpSpPr>
            <p:grpSpPr>
              <a:xfrm>
                <a:off x="4044565" y="3103563"/>
                <a:ext cx="37783" cy="32451"/>
                <a:chOff x="4044565" y="3103563"/>
                <a:chExt cx="37783" cy="32451"/>
              </a:xfrm>
            </p:grpSpPr>
            <p:sp>
              <p:nvSpPr>
                <p:cNvPr id="5005" name="Google Shape;5005;p8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87"/>
              <p:cNvGrpSpPr/>
              <p:nvPr/>
            </p:nvGrpSpPr>
            <p:grpSpPr>
              <a:xfrm>
                <a:off x="4017454" y="3188237"/>
                <a:ext cx="37776" cy="32357"/>
                <a:chOff x="4017454" y="3188237"/>
                <a:chExt cx="37776" cy="32357"/>
              </a:xfrm>
            </p:grpSpPr>
            <p:sp>
              <p:nvSpPr>
                <p:cNvPr id="5008" name="Google Shape;5008;p8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87"/>
              <p:cNvGrpSpPr/>
              <p:nvPr/>
            </p:nvGrpSpPr>
            <p:grpSpPr>
              <a:xfrm>
                <a:off x="3921548" y="3157509"/>
                <a:ext cx="37783" cy="32357"/>
                <a:chOff x="3921548" y="3157509"/>
                <a:chExt cx="37783" cy="32357"/>
              </a:xfrm>
            </p:grpSpPr>
            <p:sp>
              <p:nvSpPr>
                <p:cNvPr id="5011" name="Google Shape;5011;p8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87"/>
              <p:cNvGrpSpPr/>
              <p:nvPr/>
            </p:nvGrpSpPr>
            <p:grpSpPr>
              <a:xfrm>
                <a:off x="3939056" y="3211620"/>
                <a:ext cx="37783" cy="32380"/>
                <a:chOff x="3939056" y="3211620"/>
                <a:chExt cx="37783" cy="32380"/>
              </a:xfrm>
            </p:grpSpPr>
            <p:sp>
              <p:nvSpPr>
                <p:cNvPr id="5014" name="Google Shape;5014;p8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87"/>
              <p:cNvGrpSpPr/>
              <p:nvPr/>
            </p:nvGrpSpPr>
            <p:grpSpPr>
              <a:xfrm>
                <a:off x="4176240" y="3136965"/>
                <a:ext cx="31405" cy="26930"/>
                <a:chOff x="4176240" y="3136965"/>
                <a:chExt cx="31405" cy="26930"/>
              </a:xfrm>
            </p:grpSpPr>
            <p:sp>
              <p:nvSpPr>
                <p:cNvPr id="5017" name="Google Shape;5017;p8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87"/>
              <p:cNvGrpSpPr/>
              <p:nvPr/>
            </p:nvGrpSpPr>
            <p:grpSpPr>
              <a:xfrm>
                <a:off x="4133148" y="3152593"/>
                <a:ext cx="31499" cy="27001"/>
                <a:chOff x="4133148" y="3152593"/>
                <a:chExt cx="31499" cy="27001"/>
              </a:xfrm>
            </p:grpSpPr>
            <p:sp>
              <p:nvSpPr>
                <p:cNvPr id="5020" name="Google Shape;5020;p8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87"/>
              <p:cNvGrpSpPr/>
              <p:nvPr/>
            </p:nvGrpSpPr>
            <p:grpSpPr>
              <a:xfrm>
                <a:off x="4220866" y="3073534"/>
                <a:ext cx="31499" cy="26898"/>
                <a:chOff x="4220866" y="3073534"/>
                <a:chExt cx="31499" cy="26898"/>
              </a:xfrm>
            </p:grpSpPr>
            <p:sp>
              <p:nvSpPr>
                <p:cNvPr id="5023" name="Google Shape;5023;p8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87"/>
              <p:cNvGrpSpPr/>
              <p:nvPr/>
            </p:nvGrpSpPr>
            <p:grpSpPr>
              <a:xfrm>
                <a:off x="3869702" y="3230323"/>
                <a:ext cx="31499" cy="26906"/>
                <a:chOff x="3869702" y="3230323"/>
                <a:chExt cx="31499" cy="26906"/>
              </a:xfrm>
            </p:grpSpPr>
            <p:sp>
              <p:nvSpPr>
                <p:cNvPr id="5026" name="Google Shape;5026;p8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87"/>
            <p:cNvGrpSpPr/>
            <p:nvPr/>
          </p:nvGrpSpPr>
          <p:grpSpPr>
            <a:xfrm>
              <a:off x="4271383" y="3065882"/>
              <a:ext cx="304556" cy="341663"/>
              <a:chOff x="4271383" y="3065882"/>
              <a:chExt cx="304556" cy="341663"/>
            </a:xfrm>
          </p:grpSpPr>
          <p:grpSp>
            <p:nvGrpSpPr>
              <p:cNvPr id="5029" name="Google Shape;5029;p87"/>
              <p:cNvGrpSpPr/>
              <p:nvPr/>
            </p:nvGrpSpPr>
            <p:grpSpPr>
              <a:xfrm>
                <a:off x="4293838" y="3078639"/>
                <a:ext cx="269353" cy="311973"/>
                <a:chOff x="4293838" y="3078639"/>
                <a:chExt cx="269353" cy="311973"/>
              </a:xfrm>
            </p:grpSpPr>
            <p:sp>
              <p:nvSpPr>
                <p:cNvPr id="5030" name="Google Shape;5030;p8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87"/>
              <p:cNvGrpSpPr/>
              <p:nvPr/>
            </p:nvGrpSpPr>
            <p:grpSpPr>
              <a:xfrm>
                <a:off x="4538164" y="3342061"/>
                <a:ext cx="37776" cy="32380"/>
                <a:chOff x="4538164" y="3342061"/>
                <a:chExt cx="37776" cy="32380"/>
              </a:xfrm>
            </p:grpSpPr>
            <p:sp>
              <p:nvSpPr>
                <p:cNvPr id="5048" name="Google Shape;5048;p8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87"/>
              <p:cNvGrpSpPr/>
              <p:nvPr/>
            </p:nvGrpSpPr>
            <p:grpSpPr>
              <a:xfrm>
                <a:off x="4271383" y="3194742"/>
                <a:ext cx="37783" cy="32420"/>
                <a:chOff x="4271383" y="3194742"/>
                <a:chExt cx="37783" cy="32420"/>
              </a:xfrm>
            </p:grpSpPr>
            <p:sp>
              <p:nvSpPr>
                <p:cNvPr id="5051" name="Google Shape;5051;p8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87"/>
              <p:cNvGrpSpPr/>
              <p:nvPr/>
            </p:nvGrpSpPr>
            <p:grpSpPr>
              <a:xfrm>
                <a:off x="4284416" y="3084058"/>
                <a:ext cx="37783" cy="32357"/>
                <a:chOff x="4284416" y="3084058"/>
                <a:chExt cx="37783" cy="32357"/>
              </a:xfrm>
            </p:grpSpPr>
            <p:sp>
              <p:nvSpPr>
                <p:cNvPr id="5054" name="Google Shape;5054;p8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87"/>
              <p:cNvGrpSpPr/>
              <p:nvPr/>
            </p:nvGrpSpPr>
            <p:grpSpPr>
              <a:xfrm>
                <a:off x="4478697" y="3297561"/>
                <a:ext cx="37776" cy="32451"/>
                <a:chOff x="4478697" y="3297561"/>
                <a:chExt cx="37776" cy="32451"/>
              </a:xfrm>
            </p:grpSpPr>
            <p:sp>
              <p:nvSpPr>
                <p:cNvPr id="5057" name="Google Shape;5057;p8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87"/>
              <p:cNvGrpSpPr/>
              <p:nvPr/>
            </p:nvGrpSpPr>
            <p:grpSpPr>
              <a:xfrm>
                <a:off x="4411813" y="3331711"/>
                <a:ext cx="37776" cy="32451"/>
                <a:chOff x="4411813" y="3331711"/>
                <a:chExt cx="37776" cy="32451"/>
              </a:xfrm>
            </p:grpSpPr>
            <p:sp>
              <p:nvSpPr>
                <p:cNvPr id="5060" name="Google Shape;5060;p8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7"/>
              <p:cNvGrpSpPr/>
              <p:nvPr/>
            </p:nvGrpSpPr>
            <p:grpSpPr>
              <a:xfrm>
                <a:off x="4337984" y="3375188"/>
                <a:ext cx="37776" cy="32357"/>
                <a:chOff x="4337984" y="3375188"/>
                <a:chExt cx="37776" cy="32357"/>
              </a:xfrm>
            </p:grpSpPr>
            <p:sp>
              <p:nvSpPr>
                <p:cNvPr id="5063" name="Google Shape;5063;p8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87"/>
              <p:cNvGrpSpPr/>
              <p:nvPr/>
            </p:nvGrpSpPr>
            <p:grpSpPr>
              <a:xfrm>
                <a:off x="4494867" y="3090530"/>
                <a:ext cx="37878" cy="32451"/>
                <a:chOff x="4494867" y="3090530"/>
                <a:chExt cx="37878" cy="32451"/>
              </a:xfrm>
            </p:grpSpPr>
            <p:sp>
              <p:nvSpPr>
                <p:cNvPr id="5066" name="Google Shape;5066;p8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87"/>
              <p:cNvGrpSpPr/>
              <p:nvPr/>
            </p:nvGrpSpPr>
            <p:grpSpPr>
              <a:xfrm>
                <a:off x="4525124" y="3207774"/>
                <a:ext cx="37783" cy="32420"/>
                <a:chOff x="4525124" y="3207774"/>
                <a:chExt cx="37783" cy="32420"/>
              </a:xfrm>
            </p:grpSpPr>
            <p:sp>
              <p:nvSpPr>
                <p:cNvPr id="5069" name="Google Shape;5069;p8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87"/>
              <p:cNvGrpSpPr/>
              <p:nvPr/>
            </p:nvGrpSpPr>
            <p:grpSpPr>
              <a:xfrm>
                <a:off x="4440544" y="3176479"/>
                <a:ext cx="31499" cy="26898"/>
                <a:chOff x="4440544" y="3176479"/>
                <a:chExt cx="31499" cy="26898"/>
              </a:xfrm>
            </p:grpSpPr>
            <p:sp>
              <p:nvSpPr>
                <p:cNvPr id="5072" name="Google Shape;5072;p8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87"/>
              <p:cNvGrpSpPr/>
              <p:nvPr/>
            </p:nvGrpSpPr>
            <p:grpSpPr>
              <a:xfrm>
                <a:off x="4350545" y="3156400"/>
                <a:ext cx="31405" cy="27001"/>
                <a:chOff x="4350545" y="3156400"/>
                <a:chExt cx="31405" cy="27001"/>
              </a:xfrm>
            </p:grpSpPr>
            <p:sp>
              <p:nvSpPr>
                <p:cNvPr id="5075" name="Google Shape;5075;p8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7"/>
              <p:cNvGrpSpPr/>
              <p:nvPr/>
            </p:nvGrpSpPr>
            <p:grpSpPr>
              <a:xfrm>
                <a:off x="4376703" y="3255058"/>
                <a:ext cx="31405" cy="27001"/>
                <a:chOff x="4376703" y="3255058"/>
                <a:chExt cx="31405" cy="27001"/>
              </a:xfrm>
            </p:grpSpPr>
            <p:sp>
              <p:nvSpPr>
                <p:cNvPr id="5078" name="Google Shape;5078;p8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87"/>
              <p:cNvGrpSpPr/>
              <p:nvPr/>
            </p:nvGrpSpPr>
            <p:grpSpPr>
              <a:xfrm>
                <a:off x="4331322" y="3283656"/>
                <a:ext cx="31405" cy="26945"/>
                <a:chOff x="4331322" y="3283656"/>
                <a:chExt cx="31405" cy="26945"/>
              </a:xfrm>
            </p:grpSpPr>
            <p:sp>
              <p:nvSpPr>
                <p:cNvPr id="5081" name="Google Shape;5081;p8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7"/>
              <p:cNvGrpSpPr/>
              <p:nvPr/>
            </p:nvGrpSpPr>
            <p:grpSpPr>
              <a:xfrm>
                <a:off x="4380510" y="3065882"/>
                <a:ext cx="31405" cy="26938"/>
                <a:chOff x="4380510" y="3065882"/>
                <a:chExt cx="31405" cy="26938"/>
              </a:xfrm>
            </p:grpSpPr>
            <p:sp>
              <p:nvSpPr>
                <p:cNvPr id="5084" name="Google Shape;5084;p8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87"/>
            <p:cNvGrpSpPr/>
            <p:nvPr/>
          </p:nvGrpSpPr>
          <p:grpSpPr>
            <a:xfrm>
              <a:off x="4558998" y="3188237"/>
              <a:ext cx="1280131" cy="1052746"/>
              <a:chOff x="4558998" y="3188237"/>
              <a:chExt cx="1280131" cy="1052746"/>
            </a:xfrm>
          </p:grpSpPr>
          <p:sp>
            <p:nvSpPr>
              <p:cNvPr id="5087" name="Google Shape;5087;p8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7"/>
              <p:cNvGrpSpPr/>
              <p:nvPr/>
            </p:nvGrpSpPr>
            <p:grpSpPr>
              <a:xfrm>
                <a:off x="4579164" y="3203653"/>
                <a:ext cx="1244833" cy="1020397"/>
                <a:chOff x="4579164" y="3203653"/>
                <a:chExt cx="1244833" cy="1020397"/>
              </a:xfrm>
            </p:grpSpPr>
            <p:sp>
              <p:nvSpPr>
                <p:cNvPr id="5089" name="Google Shape;5089;p8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1" name="Google Shape;5091;p87"/>
                <p:cNvGrpSpPr/>
                <p:nvPr/>
              </p:nvGrpSpPr>
              <p:grpSpPr>
                <a:xfrm>
                  <a:off x="4579164" y="3203653"/>
                  <a:ext cx="1244833" cy="1020397"/>
                  <a:chOff x="4579164" y="3203653"/>
                  <a:chExt cx="1244833" cy="1020397"/>
                </a:xfrm>
              </p:grpSpPr>
              <p:sp>
                <p:nvSpPr>
                  <p:cNvPr id="5092" name="Google Shape;5092;p8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87"/>
                  <p:cNvGrpSpPr/>
                  <p:nvPr/>
                </p:nvGrpSpPr>
                <p:grpSpPr>
                  <a:xfrm>
                    <a:off x="4579164" y="3203653"/>
                    <a:ext cx="1244833" cy="1020397"/>
                    <a:chOff x="4579164" y="3203653"/>
                    <a:chExt cx="1244833" cy="1020397"/>
                  </a:xfrm>
                </p:grpSpPr>
                <p:sp>
                  <p:nvSpPr>
                    <p:cNvPr id="5095" name="Google Shape;5095;p8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87"/>
                    <p:cNvGrpSpPr/>
                    <p:nvPr/>
                  </p:nvGrpSpPr>
                  <p:grpSpPr>
                    <a:xfrm>
                      <a:off x="4579164" y="3203653"/>
                      <a:ext cx="1244833" cy="1020397"/>
                      <a:chOff x="4579164" y="3203653"/>
                      <a:chExt cx="1244833" cy="1020397"/>
                    </a:xfrm>
                  </p:grpSpPr>
                  <p:sp>
                    <p:nvSpPr>
                      <p:cNvPr id="5104" name="Google Shape;5104;p8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87"/>
                      <p:cNvGrpSpPr/>
                      <p:nvPr/>
                    </p:nvGrpSpPr>
                    <p:grpSpPr>
                      <a:xfrm>
                        <a:off x="4579164" y="3203653"/>
                        <a:ext cx="1244833" cy="1020397"/>
                        <a:chOff x="4579164" y="3203653"/>
                        <a:chExt cx="1244833" cy="1020397"/>
                      </a:xfrm>
                    </p:grpSpPr>
                    <p:sp>
                      <p:nvSpPr>
                        <p:cNvPr id="5119" name="Google Shape;5119;p8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7"/>
                        <p:cNvGrpSpPr/>
                        <p:nvPr/>
                      </p:nvGrpSpPr>
                      <p:grpSpPr>
                        <a:xfrm>
                          <a:off x="4579164" y="3203653"/>
                          <a:ext cx="1244833" cy="1020397"/>
                          <a:chOff x="4579164" y="3203653"/>
                          <a:chExt cx="1244833" cy="1020397"/>
                        </a:xfrm>
                      </p:grpSpPr>
                      <p:sp>
                        <p:nvSpPr>
                          <p:cNvPr id="5144" name="Google Shape;5144;p8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87"/>
                          <p:cNvGrpSpPr/>
                          <p:nvPr/>
                        </p:nvGrpSpPr>
                        <p:grpSpPr>
                          <a:xfrm>
                            <a:off x="4579164" y="3203653"/>
                            <a:ext cx="1244833" cy="1020397"/>
                            <a:chOff x="4579164" y="3203653"/>
                            <a:chExt cx="1244833" cy="1020397"/>
                          </a:xfrm>
                        </p:grpSpPr>
                        <p:sp>
                          <p:nvSpPr>
                            <p:cNvPr id="5146" name="Google Shape;5146;p8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3" name="Google Shape;5153;p87"/>
                            <p:cNvGrpSpPr/>
                            <p:nvPr/>
                          </p:nvGrpSpPr>
                          <p:grpSpPr>
                            <a:xfrm>
                              <a:off x="4579164" y="3203653"/>
                              <a:ext cx="1244833" cy="1020397"/>
                              <a:chOff x="4579164" y="3203653"/>
                              <a:chExt cx="1244833" cy="1020397"/>
                            </a:xfrm>
                          </p:grpSpPr>
                          <p:sp>
                            <p:nvSpPr>
                              <p:cNvPr id="5154" name="Google Shape;5154;p8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87"/>
                              <p:cNvGrpSpPr/>
                              <p:nvPr/>
                            </p:nvGrpSpPr>
                            <p:grpSpPr>
                              <a:xfrm>
                                <a:off x="4579164" y="3203653"/>
                                <a:ext cx="1244833" cy="1020397"/>
                                <a:chOff x="4579164" y="3203653"/>
                                <a:chExt cx="1244833" cy="1020397"/>
                              </a:xfrm>
                            </p:grpSpPr>
                            <p:sp>
                              <p:nvSpPr>
                                <p:cNvPr id="5168" name="Google Shape;5168;p8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5" name="Google Shape;5175;p87"/>
                                <p:cNvGrpSpPr/>
                                <p:nvPr/>
                              </p:nvGrpSpPr>
                              <p:grpSpPr>
                                <a:xfrm>
                                  <a:off x="4579164" y="3203653"/>
                                  <a:ext cx="1244833" cy="1020397"/>
                                  <a:chOff x="4579164" y="3203653"/>
                                  <a:chExt cx="1244833" cy="1020397"/>
                                </a:xfrm>
                              </p:grpSpPr>
                              <p:sp>
                                <p:nvSpPr>
                                  <p:cNvPr id="5176" name="Google Shape;5176;p8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87"/>
                                  <p:cNvGrpSpPr/>
                                  <p:nvPr/>
                                </p:nvGrpSpPr>
                                <p:grpSpPr>
                                  <a:xfrm>
                                    <a:off x="4579164" y="3203653"/>
                                    <a:ext cx="1244833" cy="1020397"/>
                                    <a:chOff x="4579164" y="3203653"/>
                                    <a:chExt cx="1244833" cy="1020397"/>
                                  </a:xfrm>
                                </p:grpSpPr>
                                <p:sp>
                                  <p:nvSpPr>
                                    <p:cNvPr id="5182" name="Google Shape;5182;p8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86" name="Google Shape;5186;p8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9" name="Google Shape;5189;p8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90" name="Google Shape;5190;p87"/>
              <p:cNvGrpSpPr/>
              <p:nvPr/>
            </p:nvGrpSpPr>
            <p:grpSpPr>
              <a:xfrm>
                <a:off x="4595437" y="3598775"/>
                <a:ext cx="37776" cy="32451"/>
                <a:chOff x="4595437" y="3598775"/>
                <a:chExt cx="37776" cy="32451"/>
              </a:xfrm>
            </p:grpSpPr>
            <p:sp>
              <p:nvSpPr>
                <p:cNvPr id="5191" name="Google Shape;5191;p8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87"/>
              <p:cNvGrpSpPr/>
              <p:nvPr/>
            </p:nvGrpSpPr>
            <p:grpSpPr>
              <a:xfrm>
                <a:off x="4641864" y="3524443"/>
                <a:ext cx="37776" cy="32380"/>
                <a:chOff x="4641864" y="3524443"/>
                <a:chExt cx="37776" cy="32380"/>
              </a:xfrm>
            </p:grpSpPr>
            <p:sp>
              <p:nvSpPr>
                <p:cNvPr id="5194" name="Google Shape;5194;p8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7"/>
              <p:cNvGrpSpPr/>
              <p:nvPr/>
            </p:nvGrpSpPr>
            <p:grpSpPr>
              <a:xfrm>
                <a:off x="4648431" y="3893901"/>
                <a:ext cx="37776" cy="32357"/>
                <a:chOff x="4648431" y="3893901"/>
                <a:chExt cx="37776" cy="32357"/>
              </a:xfrm>
            </p:grpSpPr>
            <p:sp>
              <p:nvSpPr>
                <p:cNvPr id="5197" name="Google Shape;5197;p8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7"/>
              <p:cNvGrpSpPr/>
              <p:nvPr/>
            </p:nvGrpSpPr>
            <p:grpSpPr>
              <a:xfrm>
                <a:off x="4567752" y="3722908"/>
                <a:ext cx="37870" cy="32380"/>
                <a:chOff x="4567752" y="3722908"/>
                <a:chExt cx="37870" cy="32380"/>
              </a:xfrm>
            </p:grpSpPr>
            <p:sp>
              <p:nvSpPr>
                <p:cNvPr id="5200" name="Google Shape;5200;p8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87"/>
              <p:cNvGrpSpPr/>
              <p:nvPr/>
            </p:nvGrpSpPr>
            <p:grpSpPr>
              <a:xfrm>
                <a:off x="4617506" y="3652052"/>
                <a:ext cx="37783" cy="32357"/>
                <a:chOff x="4617506" y="3652052"/>
                <a:chExt cx="37783" cy="32357"/>
              </a:xfrm>
            </p:grpSpPr>
            <p:sp>
              <p:nvSpPr>
                <p:cNvPr id="5203" name="Google Shape;5203;p8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7"/>
              <p:cNvGrpSpPr/>
              <p:nvPr/>
            </p:nvGrpSpPr>
            <p:grpSpPr>
              <a:xfrm>
                <a:off x="4739005" y="3554149"/>
                <a:ext cx="37870" cy="32357"/>
                <a:chOff x="4739005" y="3554149"/>
                <a:chExt cx="37870" cy="32357"/>
              </a:xfrm>
            </p:grpSpPr>
            <p:sp>
              <p:nvSpPr>
                <p:cNvPr id="5206" name="Google Shape;5206;p8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87"/>
              <p:cNvGrpSpPr/>
              <p:nvPr/>
            </p:nvGrpSpPr>
            <p:grpSpPr>
              <a:xfrm>
                <a:off x="4806557" y="3630258"/>
                <a:ext cx="37776" cy="32364"/>
                <a:chOff x="4806557" y="3630258"/>
                <a:chExt cx="37776" cy="32364"/>
              </a:xfrm>
            </p:grpSpPr>
            <p:sp>
              <p:nvSpPr>
                <p:cNvPr id="5209" name="Google Shape;5209;p8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7"/>
              <p:cNvGrpSpPr/>
              <p:nvPr/>
            </p:nvGrpSpPr>
            <p:grpSpPr>
              <a:xfrm>
                <a:off x="4737007" y="4004357"/>
                <a:ext cx="37870" cy="32357"/>
                <a:chOff x="4737007" y="4004357"/>
                <a:chExt cx="37870" cy="32357"/>
              </a:xfrm>
            </p:grpSpPr>
            <p:sp>
              <p:nvSpPr>
                <p:cNvPr id="5212" name="Google Shape;5212;p8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7"/>
              <p:cNvGrpSpPr/>
              <p:nvPr/>
            </p:nvGrpSpPr>
            <p:grpSpPr>
              <a:xfrm>
                <a:off x="4773634" y="4208627"/>
                <a:ext cx="37776" cy="32357"/>
                <a:chOff x="4773634" y="4208627"/>
                <a:chExt cx="37776" cy="32357"/>
              </a:xfrm>
            </p:grpSpPr>
            <p:sp>
              <p:nvSpPr>
                <p:cNvPr id="5215" name="Google Shape;5215;p8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7"/>
              <p:cNvGrpSpPr/>
              <p:nvPr/>
            </p:nvGrpSpPr>
            <p:grpSpPr>
              <a:xfrm>
                <a:off x="4888282" y="4074764"/>
                <a:ext cx="37776" cy="32451"/>
                <a:chOff x="4888282" y="4074764"/>
                <a:chExt cx="37776" cy="32451"/>
              </a:xfrm>
            </p:grpSpPr>
            <p:sp>
              <p:nvSpPr>
                <p:cNvPr id="5218" name="Google Shape;5218;p8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7"/>
              <p:cNvGrpSpPr/>
              <p:nvPr/>
            </p:nvGrpSpPr>
            <p:grpSpPr>
              <a:xfrm>
                <a:off x="4901315" y="3804271"/>
                <a:ext cx="37776" cy="32364"/>
                <a:chOff x="4901315" y="3804271"/>
                <a:chExt cx="37776" cy="32364"/>
              </a:xfrm>
            </p:grpSpPr>
            <p:sp>
              <p:nvSpPr>
                <p:cNvPr id="5221" name="Google Shape;5221;p8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7"/>
              <p:cNvGrpSpPr/>
              <p:nvPr/>
            </p:nvGrpSpPr>
            <p:grpSpPr>
              <a:xfrm>
                <a:off x="4866394" y="3715035"/>
                <a:ext cx="37846" cy="32357"/>
                <a:chOff x="4866394" y="3715035"/>
                <a:chExt cx="37846" cy="32357"/>
              </a:xfrm>
            </p:grpSpPr>
            <p:sp>
              <p:nvSpPr>
                <p:cNvPr id="5224" name="Google Shape;5224;p8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7"/>
              <p:cNvGrpSpPr/>
              <p:nvPr/>
            </p:nvGrpSpPr>
            <p:grpSpPr>
              <a:xfrm>
                <a:off x="4979233" y="3839798"/>
                <a:ext cx="37878" cy="32420"/>
                <a:chOff x="4979233" y="3839798"/>
                <a:chExt cx="37878" cy="32420"/>
              </a:xfrm>
            </p:grpSpPr>
            <p:sp>
              <p:nvSpPr>
                <p:cNvPr id="5227" name="Google Shape;5227;p8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87"/>
              <p:cNvGrpSpPr/>
              <p:nvPr/>
            </p:nvGrpSpPr>
            <p:grpSpPr>
              <a:xfrm>
                <a:off x="4790662" y="3679147"/>
                <a:ext cx="37783" cy="32380"/>
                <a:chOff x="4790662" y="3679147"/>
                <a:chExt cx="37783" cy="32380"/>
              </a:xfrm>
            </p:grpSpPr>
            <p:sp>
              <p:nvSpPr>
                <p:cNvPr id="5230" name="Google Shape;5230;p8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87"/>
              <p:cNvGrpSpPr/>
              <p:nvPr/>
            </p:nvGrpSpPr>
            <p:grpSpPr>
              <a:xfrm>
                <a:off x="4857263" y="3557861"/>
                <a:ext cx="37776" cy="32357"/>
                <a:chOff x="4857263" y="3557861"/>
                <a:chExt cx="37776" cy="32357"/>
              </a:xfrm>
            </p:grpSpPr>
            <p:sp>
              <p:nvSpPr>
                <p:cNvPr id="5233" name="Google Shape;5233;p8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87"/>
              <p:cNvGrpSpPr/>
              <p:nvPr/>
            </p:nvGrpSpPr>
            <p:grpSpPr>
              <a:xfrm>
                <a:off x="4883902" y="3648033"/>
                <a:ext cx="37783" cy="32380"/>
                <a:chOff x="4883902" y="3648033"/>
                <a:chExt cx="37783" cy="32380"/>
              </a:xfrm>
            </p:grpSpPr>
            <p:sp>
              <p:nvSpPr>
                <p:cNvPr id="5236" name="Google Shape;5236;p8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87"/>
              <p:cNvGrpSpPr/>
              <p:nvPr/>
            </p:nvGrpSpPr>
            <p:grpSpPr>
              <a:xfrm>
                <a:off x="4907780" y="3347220"/>
                <a:ext cx="37878" cy="32357"/>
                <a:chOff x="4907780" y="3347220"/>
                <a:chExt cx="37878" cy="32357"/>
              </a:xfrm>
            </p:grpSpPr>
            <p:sp>
              <p:nvSpPr>
                <p:cNvPr id="5239" name="Google Shape;5239;p8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87"/>
              <p:cNvGrpSpPr/>
              <p:nvPr/>
            </p:nvGrpSpPr>
            <p:grpSpPr>
              <a:xfrm>
                <a:off x="5065048" y="3738150"/>
                <a:ext cx="37783" cy="32364"/>
                <a:chOff x="5065048" y="3738150"/>
                <a:chExt cx="37783" cy="32364"/>
              </a:xfrm>
            </p:grpSpPr>
            <p:sp>
              <p:nvSpPr>
                <p:cNvPr id="5242" name="Google Shape;5242;p8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87"/>
              <p:cNvGrpSpPr/>
              <p:nvPr/>
            </p:nvGrpSpPr>
            <p:grpSpPr>
              <a:xfrm>
                <a:off x="5071616" y="3284615"/>
                <a:ext cx="37783" cy="32357"/>
                <a:chOff x="5071616" y="3284615"/>
                <a:chExt cx="37783" cy="32357"/>
              </a:xfrm>
            </p:grpSpPr>
            <p:sp>
              <p:nvSpPr>
                <p:cNvPr id="5245" name="Google Shape;5245;p8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87"/>
              <p:cNvGrpSpPr/>
              <p:nvPr/>
            </p:nvGrpSpPr>
            <p:grpSpPr>
              <a:xfrm>
                <a:off x="5389291" y="3759921"/>
                <a:ext cx="37783" cy="32380"/>
                <a:chOff x="5389291" y="3759921"/>
                <a:chExt cx="37783" cy="32380"/>
              </a:xfrm>
            </p:grpSpPr>
            <p:sp>
              <p:nvSpPr>
                <p:cNvPr id="5248" name="Google Shape;5248;p8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7"/>
              <p:cNvGrpSpPr/>
              <p:nvPr/>
            </p:nvGrpSpPr>
            <p:grpSpPr>
              <a:xfrm>
                <a:off x="5431534" y="3632932"/>
                <a:ext cx="37878" cy="32451"/>
                <a:chOff x="5431534" y="3632932"/>
                <a:chExt cx="37878" cy="32451"/>
              </a:xfrm>
            </p:grpSpPr>
            <p:sp>
              <p:nvSpPr>
                <p:cNvPr id="5251" name="Google Shape;5251;p8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87"/>
              <p:cNvGrpSpPr/>
              <p:nvPr/>
            </p:nvGrpSpPr>
            <p:grpSpPr>
              <a:xfrm>
                <a:off x="5540755" y="3544829"/>
                <a:ext cx="37783" cy="32357"/>
                <a:chOff x="5540755" y="3544829"/>
                <a:chExt cx="37783" cy="32357"/>
              </a:xfrm>
            </p:grpSpPr>
            <p:sp>
              <p:nvSpPr>
                <p:cNvPr id="5254" name="Google Shape;5254;p8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7"/>
              <p:cNvGrpSpPr/>
              <p:nvPr/>
            </p:nvGrpSpPr>
            <p:grpSpPr>
              <a:xfrm>
                <a:off x="5579293" y="3412107"/>
                <a:ext cx="37776" cy="32357"/>
                <a:chOff x="5579293" y="3412107"/>
                <a:chExt cx="37776" cy="32357"/>
              </a:xfrm>
            </p:grpSpPr>
            <p:sp>
              <p:nvSpPr>
                <p:cNvPr id="5257" name="Google Shape;5257;p8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87"/>
              <p:cNvGrpSpPr/>
              <p:nvPr/>
            </p:nvGrpSpPr>
            <p:grpSpPr>
              <a:xfrm>
                <a:off x="5801346" y="3284615"/>
                <a:ext cx="37783" cy="32357"/>
                <a:chOff x="5801346" y="3284615"/>
                <a:chExt cx="37783" cy="32357"/>
              </a:xfrm>
            </p:grpSpPr>
            <p:sp>
              <p:nvSpPr>
                <p:cNvPr id="5260" name="Google Shape;5260;p8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87"/>
              <p:cNvGrpSpPr/>
              <p:nvPr/>
            </p:nvGrpSpPr>
            <p:grpSpPr>
              <a:xfrm>
                <a:off x="5763578" y="3399067"/>
                <a:ext cx="37776" cy="32364"/>
                <a:chOff x="5763578" y="3399067"/>
                <a:chExt cx="37776" cy="32364"/>
              </a:xfrm>
            </p:grpSpPr>
            <p:sp>
              <p:nvSpPr>
                <p:cNvPr id="5263" name="Google Shape;5263;p8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7"/>
              <p:cNvGrpSpPr/>
              <p:nvPr/>
            </p:nvGrpSpPr>
            <p:grpSpPr>
              <a:xfrm>
                <a:off x="5395858" y="3230952"/>
                <a:ext cx="37776" cy="32364"/>
                <a:chOff x="5395858" y="3230952"/>
                <a:chExt cx="37776" cy="32364"/>
              </a:xfrm>
            </p:grpSpPr>
            <p:sp>
              <p:nvSpPr>
                <p:cNvPr id="5266" name="Google Shape;5266;p8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87"/>
              <p:cNvGrpSpPr/>
              <p:nvPr/>
            </p:nvGrpSpPr>
            <p:grpSpPr>
              <a:xfrm>
                <a:off x="5264088" y="3188237"/>
                <a:ext cx="37776" cy="32357"/>
                <a:chOff x="5264088" y="3188237"/>
                <a:chExt cx="37776" cy="32357"/>
              </a:xfrm>
            </p:grpSpPr>
            <p:sp>
              <p:nvSpPr>
                <p:cNvPr id="5269" name="Google Shape;5269;p8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7"/>
              <p:cNvGrpSpPr/>
              <p:nvPr/>
            </p:nvGrpSpPr>
            <p:grpSpPr>
              <a:xfrm>
                <a:off x="5585758" y="3237425"/>
                <a:ext cx="37878" cy="32357"/>
                <a:chOff x="5585758" y="3237425"/>
                <a:chExt cx="37878" cy="32357"/>
              </a:xfrm>
            </p:grpSpPr>
            <p:sp>
              <p:nvSpPr>
                <p:cNvPr id="5272" name="Google Shape;5272;p8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87"/>
              <p:cNvGrpSpPr/>
              <p:nvPr/>
            </p:nvGrpSpPr>
            <p:grpSpPr>
              <a:xfrm>
                <a:off x="4874196" y="3291088"/>
                <a:ext cx="37878" cy="32451"/>
                <a:chOff x="4874196" y="3291088"/>
                <a:chExt cx="37878" cy="32451"/>
              </a:xfrm>
            </p:grpSpPr>
            <p:sp>
              <p:nvSpPr>
                <p:cNvPr id="5275" name="Google Shape;5275;p8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87"/>
              <p:cNvGrpSpPr/>
              <p:nvPr/>
            </p:nvGrpSpPr>
            <p:grpSpPr>
              <a:xfrm>
                <a:off x="5197770" y="3785466"/>
                <a:ext cx="37783" cy="32427"/>
                <a:chOff x="5197770" y="3785466"/>
                <a:chExt cx="37783" cy="32427"/>
              </a:xfrm>
            </p:grpSpPr>
            <p:sp>
              <p:nvSpPr>
                <p:cNvPr id="5278" name="Google Shape;5278;p8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7"/>
              <p:cNvGrpSpPr/>
              <p:nvPr/>
            </p:nvGrpSpPr>
            <p:grpSpPr>
              <a:xfrm>
                <a:off x="5177699" y="3492117"/>
                <a:ext cx="37776" cy="32357"/>
                <a:chOff x="5177699" y="3492117"/>
                <a:chExt cx="37776" cy="32357"/>
              </a:xfrm>
            </p:grpSpPr>
            <p:sp>
              <p:nvSpPr>
                <p:cNvPr id="5281" name="Google Shape;5281;p8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7"/>
              <p:cNvGrpSpPr/>
              <p:nvPr/>
            </p:nvGrpSpPr>
            <p:grpSpPr>
              <a:xfrm>
                <a:off x="5349431" y="3622346"/>
                <a:ext cx="37870" cy="32380"/>
                <a:chOff x="5349431" y="3622346"/>
                <a:chExt cx="37870" cy="32380"/>
              </a:xfrm>
            </p:grpSpPr>
            <p:sp>
              <p:nvSpPr>
                <p:cNvPr id="5284" name="Google Shape;5284;p8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87"/>
              <p:cNvGrpSpPr/>
              <p:nvPr/>
            </p:nvGrpSpPr>
            <p:grpSpPr>
              <a:xfrm>
                <a:off x="5068855" y="3563980"/>
                <a:ext cx="53954" cy="46223"/>
                <a:chOff x="5068855" y="3563980"/>
                <a:chExt cx="53954" cy="46223"/>
              </a:xfrm>
            </p:grpSpPr>
            <p:sp>
              <p:nvSpPr>
                <p:cNvPr id="5287" name="Google Shape;5287;p8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7"/>
              <p:cNvGrpSpPr/>
              <p:nvPr/>
            </p:nvGrpSpPr>
            <p:grpSpPr>
              <a:xfrm>
                <a:off x="5037654" y="3392507"/>
                <a:ext cx="37870" cy="32451"/>
                <a:chOff x="5037654" y="3392507"/>
                <a:chExt cx="37870" cy="32451"/>
              </a:xfrm>
            </p:grpSpPr>
            <p:sp>
              <p:nvSpPr>
                <p:cNvPr id="5290" name="Google Shape;5290;p8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7"/>
              <p:cNvGrpSpPr/>
              <p:nvPr/>
            </p:nvGrpSpPr>
            <p:grpSpPr>
              <a:xfrm>
                <a:off x="5456560" y="3368629"/>
                <a:ext cx="37870" cy="32451"/>
                <a:chOff x="5456560" y="3368629"/>
                <a:chExt cx="37870" cy="32451"/>
              </a:xfrm>
            </p:grpSpPr>
            <p:sp>
              <p:nvSpPr>
                <p:cNvPr id="5293" name="Google Shape;5293;p8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7"/>
              <p:cNvGrpSpPr/>
              <p:nvPr/>
            </p:nvGrpSpPr>
            <p:grpSpPr>
              <a:xfrm>
                <a:off x="4755749" y="3501516"/>
                <a:ext cx="46246" cy="39608"/>
                <a:chOff x="4755749" y="3501516"/>
                <a:chExt cx="46246" cy="39608"/>
              </a:xfrm>
            </p:grpSpPr>
            <p:sp>
              <p:nvSpPr>
                <p:cNvPr id="5296" name="Google Shape;5296;p8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7"/>
              <p:cNvGrpSpPr/>
              <p:nvPr/>
            </p:nvGrpSpPr>
            <p:grpSpPr>
              <a:xfrm>
                <a:off x="4681346" y="3485582"/>
                <a:ext cx="37783" cy="32427"/>
                <a:chOff x="4681346" y="3485582"/>
                <a:chExt cx="37783" cy="32427"/>
              </a:xfrm>
            </p:grpSpPr>
            <p:sp>
              <p:nvSpPr>
                <p:cNvPr id="5299" name="Google Shape;5299;p8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87"/>
              <p:cNvGrpSpPr/>
              <p:nvPr/>
            </p:nvGrpSpPr>
            <p:grpSpPr>
              <a:xfrm>
                <a:off x="4767067" y="3291088"/>
                <a:ext cx="37878" cy="32451"/>
                <a:chOff x="4767067" y="3291088"/>
                <a:chExt cx="37878" cy="32451"/>
              </a:xfrm>
            </p:grpSpPr>
            <p:sp>
              <p:nvSpPr>
                <p:cNvPr id="5302" name="Google Shape;5302;p8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87"/>
              <p:cNvGrpSpPr/>
              <p:nvPr/>
            </p:nvGrpSpPr>
            <p:grpSpPr>
              <a:xfrm>
                <a:off x="4687819" y="3405539"/>
                <a:ext cx="37776" cy="32451"/>
                <a:chOff x="4687819" y="3405539"/>
                <a:chExt cx="37776" cy="32451"/>
              </a:xfrm>
            </p:grpSpPr>
            <p:sp>
              <p:nvSpPr>
                <p:cNvPr id="5305" name="Google Shape;5305;p8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87"/>
              <p:cNvGrpSpPr/>
              <p:nvPr/>
            </p:nvGrpSpPr>
            <p:grpSpPr>
              <a:xfrm>
                <a:off x="4923101" y="3444809"/>
                <a:ext cx="52813" cy="45318"/>
                <a:chOff x="4923101" y="3444809"/>
                <a:chExt cx="52813" cy="45318"/>
              </a:xfrm>
            </p:grpSpPr>
            <p:sp>
              <p:nvSpPr>
                <p:cNvPr id="5308" name="Google Shape;5308;p8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87"/>
              <p:cNvGrpSpPr/>
              <p:nvPr/>
            </p:nvGrpSpPr>
            <p:grpSpPr>
              <a:xfrm>
                <a:off x="4846040" y="3654750"/>
                <a:ext cx="31405" cy="26993"/>
                <a:chOff x="4846040" y="3654750"/>
                <a:chExt cx="31405" cy="26993"/>
              </a:xfrm>
            </p:grpSpPr>
            <p:sp>
              <p:nvSpPr>
                <p:cNvPr id="5311" name="Google Shape;5311;p8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87"/>
              <p:cNvGrpSpPr/>
              <p:nvPr/>
            </p:nvGrpSpPr>
            <p:grpSpPr>
              <a:xfrm>
                <a:off x="4925673" y="3691700"/>
                <a:ext cx="40253" cy="34472"/>
                <a:chOff x="4925673" y="3691700"/>
                <a:chExt cx="40253" cy="34472"/>
              </a:xfrm>
            </p:grpSpPr>
            <p:sp>
              <p:nvSpPr>
                <p:cNvPr id="5314" name="Google Shape;5314;p8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7"/>
              <p:cNvGrpSpPr/>
              <p:nvPr/>
            </p:nvGrpSpPr>
            <p:grpSpPr>
              <a:xfrm>
                <a:off x="4894653" y="3740848"/>
                <a:ext cx="31405" cy="26906"/>
                <a:chOff x="4894653" y="3740848"/>
                <a:chExt cx="31405" cy="26906"/>
              </a:xfrm>
            </p:grpSpPr>
            <p:sp>
              <p:nvSpPr>
                <p:cNvPr id="5317" name="Google Shape;5317;p8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87"/>
              <p:cNvGrpSpPr/>
              <p:nvPr/>
            </p:nvGrpSpPr>
            <p:grpSpPr>
              <a:xfrm>
                <a:off x="4962300" y="3696348"/>
                <a:ext cx="38255" cy="32773"/>
                <a:chOff x="4962300" y="3696348"/>
                <a:chExt cx="38255" cy="32773"/>
              </a:xfrm>
            </p:grpSpPr>
            <p:sp>
              <p:nvSpPr>
                <p:cNvPr id="5320" name="Google Shape;5320;p8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87"/>
              <p:cNvGrpSpPr/>
              <p:nvPr/>
            </p:nvGrpSpPr>
            <p:grpSpPr>
              <a:xfrm>
                <a:off x="4980185" y="3743349"/>
                <a:ext cx="31499" cy="26969"/>
                <a:chOff x="4980185" y="3743349"/>
                <a:chExt cx="31499" cy="26969"/>
              </a:xfrm>
            </p:grpSpPr>
            <p:sp>
              <p:nvSpPr>
                <p:cNvPr id="5323" name="Google Shape;5323;p8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87"/>
              <p:cNvGrpSpPr/>
              <p:nvPr/>
            </p:nvGrpSpPr>
            <p:grpSpPr>
              <a:xfrm>
                <a:off x="5013768" y="3734312"/>
                <a:ext cx="31499" cy="26969"/>
                <a:chOff x="5013768" y="3734312"/>
                <a:chExt cx="31499" cy="26969"/>
              </a:xfrm>
            </p:grpSpPr>
            <p:sp>
              <p:nvSpPr>
                <p:cNvPr id="5326" name="Google Shape;5326;p8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7"/>
              <p:cNvGrpSpPr/>
              <p:nvPr/>
            </p:nvGrpSpPr>
            <p:grpSpPr>
              <a:xfrm>
                <a:off x="5036703" y="3764545"/>
                <a:ext cx="31499" cy="26898"/>
                <a:chOff x="5036703" y="3764545"/>
                <a:chExt cx="31499" cy="26898"/>
              </a:xfrm>
            </p:grpSpPr>
            <p:sp>
              <p:nvSpPr>
                <p:cNvPr id="5329" name="Google Shape;5329;p8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87"/>
              <p:cNvGrpSpPr/>
              <p:nvPr/>
            </p:nvGrpSpPr>
            <p:grpSpPr>
              <a:xfrm>
                <a:off x="4953546" y="3768352"/>
                <a:ext cx="31405" cy="26898"/>
                <a:chOff x="4953546" y="3768352"/>
                <a:chExt cx="31405" cy="26898"/>
              </a:xfrm>
            </p:grpSpPr>
            <p:sp>
              <p:nvSpPr>
                <p:cNvPr id="5332" name="Google Shape;5332;p8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87"/>
              <p:cNvGrpSpPr/>
              <p:nvPr/>
            </p:nvGrpSpPr>
            <p:grpSpPr>
              <a:xfrm>
                <a:off x="4964770" y="3814016"/>
                <a:ext cx="31499" cy="26993"/>
                <a:chOff x="4964770" y="3814016"/>
                <a:chExt cx="31499" cy="26993"/>
              </a:xfrm>
            </p:grpSpPr>
            <p:sp>
              <p:nvSpPr>
                <p:cNvPr id="5335" name="Google Shape;5335;p8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87"/>
              <p:cNvGrpSpPr/>
              <p:nvPr/>
            </p:nvGrpSpPr>
            <p:grpSpPr>
              <a:xfrm>
                <a:off x="4923290" y="3800504"/>
                <a:ext cx="31468" cy="26898"/>
                <a:chOff x="4923290" y="3800504"/>
                <a:chExt cx="31468" cy="26898"/>
              </a:xfrm>
            </p:grpSpPr>
            <p:sp>
              <p:nvSpPr>
                <p:cNvPr id="5338" name="Google Shape;5338;p8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87"/>
              <p:cNvGrpSpPr/>
              <p:nvPr/>
            </p:nvGrpSpPr>
            <p:grpSpPr>
              <a:xfrm>
                <a:off x="5108534" y="3650943"/>
                <a:ext cx="31405" cy="26993"/>
                <a:chOff x="5108534" y="3650943"/>
                <a:chExt cx="31405" cy="26993"/>
              </a:xfrm>
            </p:grpSpPr>
            <p:sp>
              <p:nvSpPr>
                <p:cNvPr id="5341" name="Google Shape;5341;p8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7"/>
              <p:cNvGrpSpPr/>
              <p:nvPr/>
            </p:nvGrpSpPr>
            <p:grpSpPr>
              <a:xfrm>
                <a:off x="5119380" y="3760739"/>
                <a:ext cx="31499" cy="26993"/>
                <a:chOff x="5119380" y="3760739"/>
                <a:chExt cx="31499" cy="26993"/>
              </a:xfrm>
            </p:grpSpPr>
            <p:sp>
              <p:nvSpPr>
                <p:cNvPr id="5344" name="Google Shape;5344;p8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87"/>
              <p:cNvGrpSpPr/>
              <p:nvPr/>
            </p:nvGrpSpPr>
            <p:grpSpPr>
              <a:xfrm>
                <a:off x="5119380" y="3788235"/>
                <a:ext cx="31499" cy="26993"/>
                <a:chOff x="5119380" y="3788235"/>
                <a:chExt cx="31499" cy="26993"/>
              </a:xfrm>
            </p:grpSpPr>
            <p:sp>
              <p:nvSpPr>
                <p:cNvPr id="5347" name="Google Shape;5347;p8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7"/>
              <p:cNvGrpSpPr/>
              <p:nvPr/>
            </p:nvGrpSpPr>
            <p:grpSpPr>
              <a:xfrm>
                <a:off x="5158005" y="3875284"/>
                <a:ext cx="31405" cy="27001"/>
                <a:chOff x="5158005" y="3875284"/>
                <a:chExt cx="31405" cy="27001"/>
              </a:xfrm>
            </p:grpSpPr>
            <p:sp>
              <p:nvSpPr>
                <p:cNvPr id="5350" name="Google Shape;5350;p8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7"/>
              <p:cNvGrpSpPr/>
              <p:nvPr/>
            </p:nvGrpSpPr>
            <p:grpSpPr>
              <a:xfrm>
                <a:off x="5233163" y="3764545"/>
                <a:ext cx="31499" cy="26898"/>
                <a:chOff x="5233163" y="3764545"/>
                <a:chExt cx="31499" cy="26898"/>
              </a:xfrm>
            </p:grpSpPr>
            <p:sp>
              <p:nvSpPr>
                <p:cNvPr id="5353" name="Google Shape;5353;p8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7"/>
              <p:cNvGrpSpPr/>
              <p:nvPr/>
            </p:nvGrpSpPr>
            <p:grpSpPr>
              <a:xfrm>
                <a:off x="5276168" y="3805545"/>
                <a:ext cx="31499" cy="26906"/>
                <a:chOff x="5276168" y="3805545"/>
                <a:chExt cx="31499" cy="26906"/>
              </a:xfrm>
            </p:grpSpPr>
            <p:sp>
              <p:nvSpPr>
                <p:cNvPr id="5356" name="Google Shape;5356;p8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7"/>
              <p:cNvGrpSpPr/>
              <p:nvPr/>
            </p:nvGrpSpPr>
            <p:grpSpPr>
              <a:xfrm>
                <a:off x="5294053" y="3851933"/>
                <a:ext cx="31405" cy="26945"/>
                <a:chOff x="5294053" y="3851933"/>
                <a:chExt cx="31405" cy="26945"/>
              </a:xfrm>
            </p:grpSpPr>
            <p:sp>
              <p:nvSpPr>
                <p:cNvPr id="5359" name="Google Shape;5359;p8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7"/>
              <p:cNvGrpSpPr/>
              <p:nvPr/>
            </p:nvGrpSpPr>
            <p:grpSpPr>
              <a:xfrm>
                <a:off x="5341723" y="3851902"/>
                <a:ext cx="31405" cy="26977"/>
                <a:chOff x="5341723" y="3851902"/>
                <a:chExt cx="31405" cy="26977"/>
              </a:xfrm>
            </p:grpSpPr>
            <p:sp>
              <p:nvSpPr>
                <p:cNvPr id="5362" name="Google Shape;5362;p8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7"/>
              <p:cNvGrpSpPr/>
              <p:nvPr/>
            </p:nvGrpSpPr>
            <p:grpSpPr>
              <a:xfrm>
                <a:off x="5054871" y="3507855"/>
                <a:ext cx="31405" cy="26993"/>
                <a:chOff x="5054871" y="3507855"/>
                <a:chExt cx="31405" cy="26993"/>
              </a:xfrm>
            </p:grpSpPr>
            <p:sp>
              <p:nvSpPr>
                <p:cNvPr id="5365" name="Google Shape;5365;p8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7"/>
              <p:cNvGrpSpPr/>
              <p:nvPr/>
            </p:nvGrpSpPr>
            <p:grpSpPr>
              <a:xfrm>
                <a:off x="4876579" y="3675325"/>
                <a:ext cx="31405" cy="26969"/>
                <a:chOff x="4876579" y="3675325"/>
                <a:chExt cx="31405" cy="26969"/>
              </a:xfrm>
            </p:grpSpPr>
            <p:sp>
              <p:nvSpPr>
                <p:cNvPr id="5368" name="Google Shape;5368;p8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87"/>
              <p:cNvGrpSpPr/>
              <p:nvPr/>
            </p:nvGrpSpPr>
            <p:grpSpPr>
              <a:xfrm>
                <a:off x="4842233" y="3688333"/>
                <a:ext cx="31405" cy="26993"/>
                <a:chOff x="4842233" y="3688333"/>
                <a:chExt cx="31405" cy="26993"/>
              </a:xfrm>
            </p:grpSpPr>
            <p:sp>
              <p:nvSpPr>
                <p:cNvPr id="5371" name="Google Shape;5371;p8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87"/>
              <p:cNvGrpSpPr/>
              <p:nvPr/>
            </p:nvGrpSpPr>
            <p:grpSpPr>
              <a:xfrm>
                <a:off x="5187876" y="3608032"/>
                <a:ext cx="31405" cy="27001"/>
                <a:chOff x="5187876" y="3608032"/>
                <a:chExt cx="31405" cy="27001"/>
              </a:xfrm>
            </p:grpSpPr>
            <p:sp>
              <p:nvSpPr>
                <p:cNvPr id="5374" name="Google Shape;5374;p8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6" name="Google Shape;5376;p8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7"/>
              <p:cNvGrpSpPr/>
              <p:nvPr/>
            </p:nvGrpSpPr>
            <p:grpSpPr>
              <a:xfrm>
                <a:off x="5269224" y="3304167"/>
                <a:ext cx="40253" cy="34402"/>
                <a:chOff x="5269224" y="3304167"/>
                <a:chExt cx="40253" cy="34402"/>
              </a:xfrm>
            </p:grpSpPr>
            <p:sp>
              <p:nvSpPr>
                <p:cNvPr id="5379" name="Google Shape;5379;p8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7"/>
              <p:cNvGrpSpPr/>
              <p:nvPr/>
            </p:nvGrpSpPr>
            <p:grpSpPr>
              <a:xfrm>
                <a:off x="5327354" y="3476615"/>
                <a:ext cx="49864" cy="42723"/>
                <a:chOff x="5327354" y="3476615"/>
                <a:chExt cx="49864" cy="42723"/>
              </a:xfrm>
            </p:grpSpPr>
            <p:sp>
              <p:nvSpPr>
                <p:cNvPr id="5382" name="Google Shape;5382;p8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4" name="Google Shape;5384;p8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87"/>
              <p:cNvGrpSpPr/>
              <p:nvPr/>
            </p:nvGrpSpPr>
            <p:grpSpPr>
              <a:xfrm>
                <a:off x="5341723" y="3775957"/>
                <a:ext cx="31405" cy="26898"/>
                <a:chOff x="5341723" y="3775957"/>
                <a:chExt cx="31405" cy="26898"/>
              </a:xfrm>
            </p:grpSpPr>
            <p:sp>
              <p:nvSpPr>
                <p:cNvPr id="5387" name="Google Shape;5387;p8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87"/>
              <p:cNvGrpSpPr/>
              <p:nvPr/>
            </p:nvGrpSpPr>
            <p:grpSpPr>
              <a:xfrm>
                <a:off x="5439053" y="3699274"/>
                <a:ext cx="31405" cy="26898"/>
                <a:chOff x="5439053" y="3699274"/>
                <a:chExt cx="31405" cy="26898"/>
              </a:xfrm>
            </p:grpSpPr>
            <p:sp>
              <p:nvSpPr>
                <p:cNvPr id="5390" name="Google Shape;5390;p8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87"/>
              <p:cNvGrpSpPr/>
              <p:nvPr/>
            </p:nvGrpSpPr>
            <p:grpSpPr>
              <a:xfrm>
                <a:off x="5412414" y="3622307"/>
                <a:ext cx="31499" cy="26993"/>
                <a:chOff x="5412414" y="3622307"/>
                <a:chExt cx="31499" cy="26993"/>
              </a:xfrm>
            </p:grpSpPr>
            <p:sp>
              <p:nvSpPr>
                <p:cNvPr id="5393" name="Google Shape;5393;p8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7"/>
              <p:cNvGrpSpPr/>
              <p:nvPr/>
            </p:nvGrpSpPr>
            <p:grpSpPr>
              <a:xfrm>
                <a:off x="5476254" y="3473949"/>
                <a:ext cx="26835" cy="26930"/>
                <a:chOff x="5476254" y="3473949"/>
                <a:chExt cx="26835" cy="26930"/>
              </a:xfrm>
            </p:grpSpPr>
            <p:sp>
              <p:nvSpPr>
                <p:cNvPr id="5396" name="Google Shape;5396;p8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87"/>
              <p:cNvGrpSpPr/>
              <p:nvPr/>
            </p:nvGrpSpPr>
            <p:grpSpPr>
              <a:xfrm>
                <a:off x="5564547" y="3481594"/>
                <a:ext cx="31397" cy="26898"/>
                <a:chOff x="5564547" y="3481594"/>
                <a:chExt cx="31397" cy="26898"/>
              </a:xfrm>
            </p:grpSpPr>
            <p:sp>
              <p:nvSpPr>
                <p:cNvPr id="5399" name="Google Shape;5399;p8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7"/>
              <p:cNvGrpSpPr/>
              <p:nvPr/>
            </p:nvGrpSpPr>
            <p:grpSpPr>
              <a:xfrm>
                <a:off x="5534101" y="3470174"/>
                <a:ext cx="31397" cy="26906"/>
                <a:chOff x="5534101" y="3470174"/>
                <a:chExt cx="31397" cy="26906"/>
              </a:xfrm>
            </p:grpSpPr>
            <p:sp>
              <p:nvSpPr>
                <p:cNvPr id="5402" name="Google Shape;5402;p8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87"/>
              <p:cNvGrpSpPr/>
              <p:nvPr/>
            </p:nvGrpSpPr>
            <p:grpSpPr>
              <a:xfrm>
                <a:off x="5610879" y="3314486"/>
                <a:ext cx="31499" cy="26938"/>
                <a:chOff x="5610879" y="3314486"/>
                <a:chExt cx="31499" cy="26938"/>
              </a:xfrm>
            </p:grpSpPr>
            <p:sp>
              <p:nvSpPr>
                <p:cNvPr id="5405" name="Google Shape;5405;p8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87"/>
              <p:cNvGrpSpPr/>
              <p:nvPr/>
            </p:nvGrpSpPr>
            <p:grpSpPr>
              <a:xfrm>
                <a:off x="4834525" y="3501382"/>
                <a:ext cx="31499" cy="26898"/>
                <a:chOff x="4834525" y="3501382"/>
                <a:chExt cx="31499" cy="26898"/>
              </a:xfrm>
            </p:grpSpPr>
            <p:sp>
              <p:nvSpPr>
                <p:cNvPr id="5408" name="Google Shape;5408;p8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87"/>
              <p:cNvGrpSpPr/>
              <p:nvPr/>
            </p:nvGrpSpPr>
            <p:grpSpPr>
              <a:xfrm>
                <a:off x="4898460" y="3580158"/>
                <a:ext cx="31405" cy="26898"/>
                <a:chOff x="4898460" y="3580158"/>
                <a:chExt cx="31405" cy="26898"/>
              </a:xfrm>
            </p:grpSpPr>
            <p:sp>
              <p:nvSpPr>
                <p:cNvPr id="5411" name="Google Shape;5411;p8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87"/>
              <p:cNvGrpSpPr/>
              <p:nvPr/>
            </p:nvGrpSpPr>
            <p:grpSpPr>
              <a:xfrm>
                <a:off x="4882667" y="3608032"/>
                <a:ext cx="31499" cy="27001"/>
                <a:chOff x="4882667" y="3608032"/>
                <a:chExt cx="31499" cy="27001"/>
              </a:xfrm>
            </p:grpSpPr>
            <p:sp>
              <p:nvSpPr>
                <p:cNvPr id="5414" name="Google Shape;5414;p8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7"/>
              <p:cNvGrpSpPr/>
              <p:nvPr/>
            </p:nvGrpSpPr>
            <p:grpSpPr>
              <a:xfrm>
                <a:off x="4843373" y="3631407"/>
                <a:ext cx="16273" cy="16186"/>
                <a:chOff x="4843373" y="3631407"/>
                <a:chExt cx="16273" cy="16186"/>
              </a:xfrm>
            </p:grpSpPr>
            <p:sp>
              <p:nvSpPr>
                <p:cNvPr id="5417" name="Google Shape;5417;p8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7"/>
              <p:cNvGrpSpPr/>
              <p:nvPr/>
            </p:nvGrpSpPr>
            <p:grpSpPr>
              <a:xfrm>
                <a:off x="4727773" y="3591578"/>
                <a:ext cx="31499" cy="26898"/>
                <a:chOff x="4727773" y="3591578"/>
                <a:chExt cx="31499" cy="26898"/>
              </a:xfrm>
            </p:grpSpPr>
            <p:sp>
              <p:nvSpPr>
                <p:cNvPr id="5420" name="Google Shape;5420;p8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2" name="Google Shape;5422;p8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7"/>
              <p:cNvGrpSpPr/>
              <p:nvPr/>
            </p:nvGrpSpPr>
            <p:grpSpPr>
              <a:xfrm>
                <a:off x="4609421" y="3577398"/>
                <a:ext cx="31499" cy="27001"/>
                <a:chOff x="4609421" y="3577398"/>
                <a:chExt cx="31499" cy="27001"/>
              </a:xfrm>
            </p:grpSpPr>
            <p:sp>
              <p:nvSpPr>
                <p:cNvPr id="5425" name="Google Shape;5425;p8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7"/>
              <p:cNvGrpSpPr/>
              <p:nvPr/>
            </p:nvGrpSpPr>
            <p:grpSpPr>
              <a:xfrm>
                <a:off x="4649289" y="3577398"/>
                <a:ext cx="31499" cy="27001"/>
                <a:chOff x="4649289" y="3577398"/>
                <a:chExt cx="31499" cy="27001"/>
              </a:xfrm>
            </p:grpSpPr>
            <p:sp>
              <p:nvSpPr>
                <p:cNvPr id="5428" name="Google Shape;5428;p8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87"/>
              <p:cNvGrpSpPr/>
              <p:nvPr/>
            </p:nvGrpSpPr>
            <p:grpSpPr>
              <a:xfrm>
                <a:off x="4605614" y="3639523"/>
                <a:ext cx="31499" cy="26906"/>
                <a:chOff x="4605614" y="3639523"/>
                <a:chExt cx="31499" cy="26906"/>
              </a:xfrm>
            </p:grpSpPr>
            <p:sp>
              <p:nvSpPr>
                <p:cNvPr id="5431" name="Google Shape;5431;p8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7"/>
              <p:cNvGrpSpPr/>
              <p:nvPr/>
            </p:nvGrpSpPr>
            <p:grpSpPr>
              <a:xfrm>
                <a:off x="4785149" y="3618846"/>
                <a:ext cx="26930" cy="26843"/>
                <a:chOff x="4785149" y="3618846"/>
                <a:chExt cx="26930" cy="26843"/>
              </a:xfrm>
            </p:grpSpPr>
            <p:sp>
              <p:nvSpPr>
                <p:cNvPr id="5434" name="Google Shape;5434;p8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7"/>
              <p:cNvGrpSpPr/>
              <p:nvPr/>
            </p:nvGrpSpPr>
            <p:grpSpPr>
              <a:xfrm>
                <a:off x="4810167" y="3601567"/>
                <a:ext cx="31405" cy="26898"/>
                <a:chOff x="4810167" y="3601567"/>
                <a:chExt cx="31405" cy="26898"/>
              </a:xfrm>
            </p:grpSpPr>
            <p:sp>
              <p:nvSpPr>
                <p:cNvPr id="5437" name="Google Shape;5437;p8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7"/>
              <p:cNvGrpSpPr/>
              <p:nvPr/>
            </p:nvGrpSpPr>
            <p:grpSpPr>
              <a:xfrm>
                <a:off x="4831002" y="3373230"/>
                <a:ext cx="31405" cy="26898"/>
                <a:chOff x="4831002" y="3373230"/>
                <a:chExt cx="31405" cy="26898"/>
              </a:xfrm>
            </p:grpSpPr>
            <p:sp>
              <p:nvSpPr>
                <p:cNvPr id="5440" name="Google Shape;5440;p8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7"/>
              <p:cNvGrpSpPr/>
              <p:nvPr/>
            </p:nvGrpSpPr>
            <p:grpSpPr>
              <a:xfrm>
                <a:off x="4719311" y="3355054"/>
                <a:ext cx="31499" cy="27001"/>
                <a:chOff x="4719311" y="3355054"/>
                <a:chExt cx="31499" cy="27001"/>
              </a:xfrm>
            </p:grpSpPr>
            <p:sp>
              <p:nvSpPr>
                <p:cNvPr id="5443" name="Google Shape;5443;p8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7"/>
              <p:cNvGrpSpPr/>
              <p:nvPr/>
            </p:nvGrpSpPr>
            <p:grpSpPr>
              <a:xfrm>
                <a:off x="4798755" y="3450260"/>
                <a:ext cx="26930" cy="26930"/>
                <a:chOff x="4798755" y="3450260"/>
                <a:chExt cx="26930" cy="26930"/>
              </a:xfrm>
            </p:grpSpPr>
            <p:sp>
              <p:nvSpPr>
                <p:cNvPr id="5446" name="Google Shape;5446;p8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87"/>
              <p:cNvGrpSpPr/>
              <p:nvPr/>
            </p:nvGrpSpPr>
            <p:grpSpPr>
              <a:xfrm>
                <a:off x="4645576" y="3467555"/>
                <a:ext cx="31405" cy="26953"/>
                <a:chOff x="4645576" y="3467555"/>
                <a:chExt cx="31405" cy="26953"/>
              </a:xfrm>
            </p:grpSpPr>
            <p:sp>
              <p:nvSpPr>
                <p:cNvPr id="5449" name="Google Shape;5449;p8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87"/>
              <p:cNvGrpSpPr/>
              <p:nvPr/>
            </p:nvGrpSpPr>
            <p:grpSpPr>
              <a:xfrm>
                <a:off x="4687631" y="3583965"/>
                <a:ext cx="31499" cy="26898"/>
                <a:chOff x="4687631" y="3583965"/>
                <a:chExt cx="31499" cy="26898"/>
              </a:xfrm>
            </p:grpSpPr>
            <p:sp>
              <p:nvSpPr>
                <p:cNvPr id="5452" name="Google Shape;5452;p8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7"/>
              <p:cNvGrpSpPr/>
              <p:nvPr/>
            </p:nvGrpSpPr>
            <p:grpSpPr>
              <a:xfrm>
                <a:off x="4719311" y="3471314"/>
                <a:ext cx="31499" cy="27001"/>
                <a:chOff x="4719311" y="3471314"/>
                <a:chExt cx="31499" cy="27001"/>
              </a:xfrm>
            </p:grpSpPr>
            <p:sp>
              <p:nvSpPr>
                <p:cNvPr id="5455" name="Google Shape;5455;p8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87"/>
              <p:cNvGrpSpPr/>
              <p:nvPr/>
            </p:nvGrpSpPr>
            <p:grpSpPr>
              <a:xfrm>
                <a:off x="4719311" y="3434404"/>
                <a:ext cx="31499" cy="26898"/>
                <a:chOff x="4719311" y="3434404"/>
                <a:chExt cx="31499" cy="26898"/>
              </a:xfrm>
            </p:grpSpPr>
            <p:sp>
              <p:nvSpPr>
                <p:cNvPr id="5458" name="Google Shape;5458;p8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7"/>
              <p:cNvGrpSpPr/>
              <p:nvPr/>
            </p:nvGrpSpPr>
            <p:grpSpPr>
              <a:xfrm>
                <a:off x="4768876" y="3401772"/>
                <a:ext cx="31499" cy="26898"/>
                <a:chOff x="4768876" y="3401772"/>
                <a:chExt cx="31499" cy="26898"/>
              </a:xfrm>
            </p:grpSpPr>
            <p:sp>
              <p:nvSpPr>
                <p:cNvPr id="5461" name="Google Shape;5461;p8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7"/>
              <p:cNvGrpSpPr/>
              <p:nvPr/>
            </p:nvGrpSpPr>
            <p:grpSpPr>
              <a:xfrm>
                <a:off x="4762214" y="3471377"/>
                <a:ext cx="26938" cy="26938"/>
                <a:chOff x="4762214" y="3471377"/>
                <a:chExt cx="26938" cy="26938"/>
              </a:xfrm>
            </p:grpSpPr>
            <p:sp>
              <p:nvSpPr>
                <p:cNvPr id="5464" name="Google Shape;5464;p8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7"/>
              <p:cNvGrpSpPr/>
              <p:nvPr/>
            </p:nvGrpSpPr>
            <p:grpSpPr>
              <a:xfrm>
                <a:off x="4790473" y="3344782"/>
                <a:ext cx="31405" cy="26898"/>
                <a:chOff x="4790473" y="3344782"/>
                <a:chExt cx="31405" cy="26898"/>
              </a:xfrm>
            </p:grpSpPr>
            <p:sp>
              <p:nvSpPr>
                <p:cNvPr id="5467" name="Google Shape;5467;p8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7"/>
              <p:cNvGrpSpPr/>
              <p:nvPr/>
            </p:nvGrpSpPr>
            <p:grpSpPr>
              <a:xfrm>
                <a:off x="4823774" y="3950733"/>
                <a:ext cx="37398" cy="32034"/>
                <a:chOff x="4823774" y="3950733"/>
                <a:chExt cx="37398" cy="32034"/>
              </a:xfrm>
            </p:grpSpPr>
            <p:sp>
              <p:nvSpPr>
                <p:cNvPr id="5470" name="Google Shape;5470;p8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87"/>
              <p:cNvGrpSpPr/>
              <p:nvPr/>
            </p:nvGrpSpPr>
            <p:grpSpPr>
              <a:xfrm>
                <a:off x="4823396" y="4110566"/>
                <a:ext cx="31405" cy="26906"/>
                <a:chOff x="4823396" y="4110566"/>
                <a:chExt cx="31405" cy="26906"/>
              </a:xfrm>
            </p:grpSpPr>
            <p:sp>
              <p:nvSpPr>
                <p:cNvPr id="5473" name="Google Shape;5473;p8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7"/>
              <p:cNvGrpSpPr/>
              <p:nvPr/>
            </p:nvGrpSpPr>
            <p:grpSpPr>
              <a:xfrm>
                <a:off x="4838332" y="3821150"/>
                <a:ext cx="31499" cy="26898"/>
                <a:chOff x="4838332" y="3821150"/>
                <a:chExt cx="31499" cy="26898"/>
              </a:xfrm>
            </p:grpSpPr>
            <p:sp>
              <p:nvSpPr>
                <p:cNvPr id="5476" name="Google Shape;5476;p8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87"/>
              <p:cNvGrpSpPr/>
              <p:nvPr/>
            </p:nvGrpSpPr>
            <p:grpSpPr>
              <a:xfrm>
                <a:off x="4661275" y="3815007"/>
                <a:ext cx="36824" cy="31523"/>
                <a:chOff x="4661275" y="3815007"/>
                <a:chExt cx="36824" cy="31523"/>
              </a:xfrm>
            </p:grpSpPr>
            <p:sp>
              <p:nvSpPr>
                <p:cNvPr id="5479" name="Google Shape;5479;p8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87"/>
              <p:cNvGrpSpPr/>
              <p:nvPr/>
            </p:nvGrpSpPr>
            <p:grpSpPr>
              <a:xfrm>
                <a:off x="4558998" y="3851037"/>
                <a:ext cx="33591" cy="28699"/>
                <a:chOff x="4558998" y="3851037"/>
                <a:chExt cx="33591" cy="28699"/>
              </a:xfrm>
            </p:grpSpPr>
            <p:sp>
              <p:nvSpPr>
                <p:cNvPr id="5482" name="Google Shape;5482;p8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7"/>
              <p:cNvGrpSpPr/>
              <p:nvPr/>
            </p:nvGrpSpPr>
            <p:grpSpPr>
              <a:xfrm>
                <a:off x="4696762" y="3638587"/>
                <a:ext cx="33591" cy="28794"/>
                <a:chOff x="4696762" y="3638587"/>
                <a:chExt cx="33591" cy="28794"/>
              </a:xfrm>
            </p:grpSpPr>
            <p:sp>
              <p:nvSpPr>
                <p:cNvPr id="5485" name="Google Shape;5485;p8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7"/>
              <p:cNvGrpSpPr/>
              <p:nvPr/>
            </p:nvGrpSpPr>
            <p:grpSpPr>
              <a:xfrm>
                <a:off x="4929479" y="3939140"/>
                <a:ext cx="33497" cy="28692"/>
                <a:chOff x="4929479" y="3939140"/>
                <a:chExt cx="33497" cy="28692"/>
              </a:xfrm>
            </p:grpSpPr>
            <p:sp>
              <p:nvSpPr>
                <p:cNvPr id="5488" name="Google Shape;5488;p8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87"/>
              <p:cNvGrpSpPr/>
              <p:nvPr/>
            </p:nvGrpSpPr>
            <p:grpSpPr>
              <a:xfrm>
                <a:off x="4907119" y="3986039"/>
                <a:ext cx="33497" cy="28699"/>
                <a:chOff x="4907119" y="3986039"/>
                <a:chExt cx="33497" cy="28699"/>
              </a:xfrm>
            </p:grpSpPr>
            <p:sp>
              <p:nvSpPr>
                <p:cNvPr id="5491" name="Google Shape;5491;p8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7"/>
              <p:cNvGrpSpPr/>
              <p:nvPr/>
            </p:nvGrpSpPr>
            <p:grpSpPr>
              <a:xfrm>
                <a:off x="4911783" y="4048102"/>
                <a:ext cx="33591" cy="28762"/>
                <a:chOff x="4911783" y="4048102"/>
                <a:chExt cx="33591" cy="28762"/>
              </a:xfrm>
            </p:grpSpPr>
            <p:sp>
              <p:nvSpPr>
                <p:cNvPr id="5494" name="Google Shape;5494;p8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8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8" name="Google Shape;5498;p87"/>
              <p:cNvGrpSpPr/>
              <p:nvPr/>
            </p:nvGrpSpPr>
            <p:grpSpPr>
              <a:xfrm>
                <a:off x="4762623" y="3837847"/>
                <a:ext cx="42416" cy="36273"/>
                <a:chOff x="4762623" y="3837847"/>
                <a:chExt cx="42416" cy="36273"/>
              </a:xfrm>
            </p:grpSpPr>
            <p:sp>
              <p:nvSpPr>
                <p:cNvPr id="5499" name="Google Shape;5499;p8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87"/>
              <p:cNvGrpSpPr/>
              <p:nvPr/>
            </p:nvGrpSpPr>
            <p:grpSpPr>
              <a:xfrm>
                <a:off x="4746044" y="4104966"/>
                <a:ext cx="33497" cy="28699"/>
                <a:chOff x="4746044" y="4104966"/>
                <a:chExt cx="33497" cy="28699"/>
              </a:xfrm>
            </p:grpSpPr>
            <p:sp>
              <p:nvSpPr>
                <p:cNvPr id="5502" name="Google Shape;5502;p8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87"/>
              <p:cNvGrpSpPr/>
              <p:nvPr/>
            </p:nvGrpSpPr>
            <p:grpSpPr>
              <a:xfrm>
                <a:off x="4859646" y="4162554"/>
                <a:ext cx="33591" cy="28762"/>
                <a:chOff x="4859646" y="4162554"/>
                <a:chExt cx="33591" cy="28762"/>
              </a:xfrm>
            </p:grpSpPr>
            <p:sp>
              <p:nvSpPr>
                <p:cNvPr id="5505" name="Google Shape;5505;p8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87"/>
            <p:cNvGrpSpPr/>
            <p:nvPr/>
          </p:nvGrpSpPr>
          <p:grpSpPr>
            <a:xfrm>
              <a:off x="3597785" y="3274438"/>
              <a:ext cx="855610" cy="1122100"/>
              <a:chOff x="3597785" y="3274438"/>
              <a:chExt cx="855610" cy="1122100"/>
            </a:xfrm>
          </p:grpSpPr>
          <p:grpSp>
            <p:nvGrpSpPr>
              <p:cNvPr id="5508" name="Google Shape;5508;p87"/>
              <p:cNvGrpSpPr/>
              <p:nvPr/>
            </p:nvGrpSpPr>
            <p:grpSpPr>
              <a:xfrm>
                <a:off x="3617857" y="3284717"/>
                <a:ext cx="826785" cy="1099165"/>
                <a:chOff x="3617857" y="3284717"/>
                <a:chExt cx="826785" cy="1099165"/>
              </a:xfrm>
            </p:grpSpPr>
            <p:sp>
              <p:nvSpPr>
                <p:cNvPr id="5509" name="Google Shape;5509;p8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7"/>
              <p:cNvGrpSpPr/>
              <p:nvPr/>
            </p:nvGrpSpPr>
            <p:grpSpPr>
              <a:xfrm>
                <a:off x="4180904" y="4251758"/>
                <a:ext cx="37783" cy="32420"/>
                <a:chOff x="4180904" y="4251758"/>
                <a:chExt cx="37783" cy="32420"/>
              </a:xfrm>
            </p:grpSpPr>
            <p:sp>
              <p:nvSpPr>
                <p:cNvPr id="5566" name="Google Shape;5566;p8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7"/>
              <p:cNvGrpSpPr/>
              <p:nvPr/>
            </p:nvGrpSpPr>
            <p:grpSpPr>
              <a:xfrm>
                <a:off x="4201644" y="4081324"/>
                <a:ext cx="37783" cy="32364"/>
                <a:chOff x="4201644" y="4081324"/>
                <a:chExt cx="37783" cy="32364"/>
              </a:xfrm>
            </p:grpSpPr>
            <p:sp>
              <p:nvSpPr>
                <p:cNvPr id="5569" name="Google Shape;5569;p8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284416" y="3887428"/>
                <a:ext cx="37783" cy="32451"/>
                <a:chOff x="4284416" y="3887428"/>
                <a:chExt cx="37783" cy="32451"/>
              </a:xfrm>
            </p:grpSpPr>
            <p:sp>
              <p:nvSpPr>
                <p:cNvPr id="5572" name="Google Shape;5572;p8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7"/>
              <p:cNvGrpSpPr/>
              <p:nvPr/>
            </p:nvGrpSpPr>
            <p:grpSpPr>
              <a:xfrm>
                <a:off x="4223721" y="3860404"/>
                <a:ext cx="37870" cy="32364"/>
                <a:chOff x="4223721" y="3860404"/>
                <a:chExt cx="37870" cy="32364"/>
              </a:xfrm>
            </p:grpSpPr>
            <p:sp>
              <p:nvSpPr>
                <p:cNvPr id="5575" name="Google Shape;5575;p8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7"/>
              <p:cNvGrpSpPr/>
              <p:nvPr/>
            </p:nvGrpSpPr>
            <p:grpSpPr>
              <a:xfrm>
                <a:off x="4104889" y="3699242"/>
                <a:ext cx="37776" cy="32357"/>
                <a:chOff x="4104889" y="3699242"/>
                <a:chExt cx="37776" cy="32357"/>
              </a:xfrm>
            </p:grpSpPr>
            <p:sp>
              <p:nvSpPr>
                <p:cNvPr id="5578" name="Google Shape;5578;p8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87"/>
              <p:cNvGrpSpPr/>
              <p:nvPr/>
            </p:nvGrpSpPr>
            <p:grpSpPr>
              <a:xfrm>
                <a:off x="4143608" y="3475121"/>
                <a:ext cx="37878" cy="32420"/>
                <a:chOff x="4143608" y="3475121"/>
                <a:chExt cx="37878" cy="32420"/>
              </a:xfrm>
            </p:grpSpPr>
            <p:sp>
              <p:nvSpPr>
                <p:cNvPr id="5581" name="Google Shape;5581;p8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87"/>
              <p:cNvGrpSpPr/>
              <p:nvPr/>
            </p:nvGrpSpPr>
            <p:grpSpPr>
              <a:xfrm>
                <a:off x="4217248" y="3570893"/>
                <a:ext cx="37776" cy="32364"/>
                <a:chOff x="4217248" y="3570893"/>
                <a:chExt cx="37776" cy="32364"/>
              </a:xfrm>
            </p:grpSpPr>
            <p:sp>
              <p:nvSpPr>
                <p:cNvPr id="5584" name="Google Shape;5584;p8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7"/>
              <p:cNvGrpSpPr/>
              <p:nvPr/>
            </p:nvGrpSpPr>
            <p:grpSpPr>
              <a:xfrm>
                <a:off x="4255307" y="3431612"/>
                <a:ext cx="37776" cy="32451"/>
                <a:chOff x="4255307" y="3431612"/>
                <a:chExt cx="37776" cy="32451"/>
              </a:xfrm>
            </p:grpSpPr>
            <p:sp>
              <p:nvSpPr>
                <p:cNvPr id="5587" name="Google Shape;5587;p8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7"/>
              <p:cNvGrpSpPr/>
              <p:nvPr/>
            </p:nvGrpSpPr>
            <p:grpSpPr>
              <a:xfrm>
                <a:off x="3853052" y="3577398"/>
                <a:ext cx="37776" cy="32420"/>
                <a:chOff x="3853052" y="3577398"/>
                <a:chExt cx="37776" cy="32420"/>
              </a:xfrm>
            </p:grpSpPr>
            <p:sp>
              <p:nvSpPr>
                <p:cNvPr id="5590" name="Google Shape;5590;p8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87"/>
              <p:cNvGrpSpPr/>
              <p:nvPr/>
            </p:nvGrpSpPr>
            <p:grpSpPr>
              <a:xfrm>
                <a:off x="4039908" y="3412107"/>
                <a:ext cx="37776" cy="32357"/>
                <a:chOff x="4039908" y="3412107"/>
                <a:chExt cx="37776" cy="32357"/>
              </a:xfrm>
            </p:grpSpPr>
            <p:sp>
              <p:nvSpPr>
                <p:cNvPr id="5593" name="Google Shape;5593;p8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7"/>
              <p:cNvGrpSpPr/>
              <p:nvPr/>
            </p:nvGrpSpPr>
            <p:grpSpPr>
              <a:xfrm>
                <a:off x="4017360" y="3342061"/>
                <a:ext cx="37870" cy="32380"/>
                <a:chOff x="4017360" y="3342061"/>
                <a:chExt cx="37870" cy="32380"/>
              </a:xfrm>
            </p:grpSpPr>
            <p:sp>
              <p:nvSpPr>
                <p:cNvPr id="5596" name="Google Shape;5596;p8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8" name="Google Shape;5598;p8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0" name="Google Shape;5600;p87"/>
              <p:cNvGrpSpPr/>
              <p:nvPr/>
            </p:nvGrpSpPr>
            <p:grpSpPr>
              <a:xfrm>
                <a:off x="3750870" y="3418650"/>
                <a:ext cx="37776" cy="32380"/>
                <a:chOff x="3750870" y="3418650"/>
                <a:chExt cx="37776" cy="32380"/>
              </a:xfrm>
            </p:grpSpPr>
            <p:sp>
              <p:nvSpPr>
                <p:cNvPr id="5601" name="Google Shape;5601;p8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3632509" y="3274438"/>
                <a:ext cx="37783" cy="32357"/>
                <a:chOff x="3632509" y="3274438"/>
                <a:chExt cx="37783" cy="32357"/>
              </a:xfrm>
            </p:grpSpPr>
            <p:sp>
              <p:nvSpPr>
                <p:cNvPr id="5604" name="Google Shape;5604;p8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3906424" y="3297561"/>
                <a:ext cx="37776" cy="32451"/>
                <a:chOff x="3906424" y="3297561"/>
                <a:chExt cx="37776" cy="32451"/>
              </a:xfrm>
            </p:grpSpPr>
            <p:sp>
              <p:nvSpPr>
                <p:cNvPr id="5607" name="Google Shape;5607;p8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3866084" y="3412107"/>
                <a:ext cx="37776" cy="32357"/>
                <a:chOff x="3866084" y="3412107"/>
                <a:chExt cx="37776" cy="32357"/>
              </a:xfrm>
            </p:grpSpPr>
            <p:sp>
              <p:nvSpPr>
                <p:cNvPr id="5610" name="Google Shape;5610;p8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4023919" y="3766409"/>
                <a:ext cx="37783" cy="32357"/>
                <a:chOff x="4023919" y="3766409"/>
                <a:chExt cx="37783" cy="32357"/>
              </a:xfrm>
            </p:grpSpPr>
            <p:sp>
              <p:nvSpPr>
                <p:cNvPr id="5613" name="Google Shape;5613;p8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3973882" y="3779449"/>
                <a:ext cx="37776" cy="32357"/>
                <a:chOff x="3973882" y="3779449"/>
                <a:chExt cx="37776" cy="32357"/>
              </a:xfrm>
            </p:grpSpPr>
            <p:sp>
              <p:nvSpPr>
                <p:cNvPr id="5616" name="Google Shape;5616;p8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4073398" y="3838028"/>
                <a:ext cx="37776" cy="32380"/>
                <a:chOff x="4073398" y="3838028"/>
                <a:chExt cx="37776" cy="32380"/>
              </a:xfrm>
            </p:grpSpPr>
            <p:sp>
              <p:nvSpPr>
                <p:cNvPr id="5619" name="Google Shape;5619;p8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4342672" y="4144496"/>
                <a:ext cx="37752" cy="32364"/>
                <a:chOff x="4342672" y="4144496"/>
                <a:chExt cx="37752" cy="32364"/>
              </a:xfrm>
            </p:grpSpPr>
            <p:sp>
              <p:nvSpPr>
                <p:cNvPr id="5622" name="Google Shape;5622;p8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4406386" y="4056872"/>
                <a:ext cx="37783" cy="32364"/>
                <a:chOff x="4406386" y="4056872"/>
                <a:chExt cx="37783" cy="32364"/>
              </a:xfrm>
            </p:grpSpPr>
            <p:sp>
              <p:nvSpPr>
                <p:cNvPr id="5625" name="Google Shape;5625;p8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87"/>
              <p:cNvGrpSpPr/>
              <p:nvPr/>
            </p:nvGrpSpPr>
            <p:grpSpPr>
              <a:xfrm>
                <a:off x="4284416" y="4245254"/>
                <a:ext cx="37783" cy="32357"/>
                <a:chOff x="4284416" y="4245254"/>
                <a:chExt cx="37783" cy="32357"/>
              </a:xfrm>
            </p:grpSpPr>
            <p:sp>
              <p:nvSpPr>
                <p:cNvPr id="5628" name="Google Shape;5628;p8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7"/>
              <p:cNvGrpSpPr/>
              <p:nvPr/>
            </p:nvGrpSpPr>
            <p:grpSpPr>
              <a:xfrm>
                <a:off x="4219057" y="4331258"/>
                <a:ext cx="37776" cy="32364"/>
                <a:chOff x="4219057" y="4331258"/>
                <a:chExt cx="37776" cy="32364"/>
              </a:xfrm>
            </p:grpSpPr>
            <p:sp>
              <p:nvSpPr>
                <p:cNvPr id="5631" name="Google Shape;5631;p8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87"/>
              <p:cNvGrpSpPr/>
              <p:nvPr/>
            </p:nvGrpSpPr>
            <p:grpSpPr>
              <a:xfrm>
                <a:off x="4204122" y="4141688"/>
                <a:ext cx="33497" cy="28699"/>
                <a:chOff x="4204122" y="4141688"/>
                <a:chExt cx="33497" cy="28699"/>
              </a:xfrm>
            </p:grpSpPr>
            <p:sp>
              <p:nvSpPr>
                <p:cNvPr id="5634" name="Google Shape;5634;p8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87"/>
              <p:cNvGrpSpPr/>
              <p:nvPr/>
            </p:nvGrpSpPr>
            <p:grpSpPr>
              <a:xfrm>
                <a:off x="4301546" y="4003869"/>
                <a:ext cx="38916" cy="33324"/>
                <a:chOff x="4301546" y="4003869"/>
                <a:chExt cx="38916" cy="33324"/>
              </a:xfrm>
            </p:grpSpPr>
            <p:sp>
              <p:nvSpPr>
                <p:cNvPr id="5637" name="Google Shape;5637;p8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7"/>
              <p:cNvGrpSpPr/>
              <p:nvPr/>
            </p:nvGrpSpPr>
            <p:grpSpPr>
              <a:xfrm>
                <a:off x="4210681" y="3924669"/>
                <a:ext cx="36549" cy="31366"/>
                <a:chOff x="4210681" y="3924669"/>
                <a:chExt cx="36549" cy="31366"/>
              </a:xfrm>
            </p:grpSpPr>
            <p:sp>
              <p:nvSpPr>
                <p:cNvPr id="5640" name="Google Shape;5640;p8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7"/>
              <p:cNvGrpSpPr/>
              <p:nvPr/>
            </p:nvGrpSpPr>
            <p:grpSpPr>
              <a:xfrm>
                <a:off x="3987771" y="3628874"/>
                <a:ext cx="31499" cy="26993"/>
                <a:chOff x="3987771" y="3628874"/>
                <a:chExt cx="31499" cy="26993"/>
              </a:xfrm>
            </p:grpSpPr>
            <p:sp>
              <p:nvSpPr>
                <p:cNvPr id="5643" name="Google Shape;5643;p8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7"/>
              <p:cNvGrpSpPr/>
              <p:nvPr/>
            </p:nvGrpSpPr>
            <p:grpSpPr>
              <a:xfrm>
                <a:off x="4087382" y="3775674"/>
                <a:ext cx="31405" cy="26898"/>
                <a:chOff x="4087382" y="3775674"/>
                <a:chExt cx="31405" cy="26898"/>
              </a:xfrm>
            </p:grpSpPr>
            <p:sp>
              <p:nvSpPr>
                <p:cNvPr id="5646" name="Google Shape;5646;p8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7"/>
              <p:cNvGrpSpPr/>
              <p:nvPr/>
            </p:nvGrpSpPr>
            <p:grpSpPr>
              <a:xfrm>
                <a:off x="4118873" y="3856637"/>
                <a:ext cx="31405" cy="26906"/>
                <a:chOff x="4118873" y="3856637"/>
                <a:chExt cx="31405" cy="26906"/>
              </a:xfrm>
            </p:grpSpPr>
            <p:sp>
              <p:nvSpPr>
                <p:cNvPr id="5649" name="Google Shape;5649;p8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87"/>
              <p:cNvGrpSpPr/>
              <p:nvPr/>
            </p:nvGrpSpPr>
            <p:grpSpPr>
              <a:xfrm>
                <a:off x="4168541" y="3639523"/>
                <a:ext cx="31499" cy="26906"/>
                <a:chOff x="4168541" y="3639523"/>
                <a:chExt cx="31499" cy="26906"/>
              </a:xfrm>
            </p:grpSpPr>
            <p:sp>
              <p:nvSpPr>
                <p:cNvPr id="5652" name="Google Shape;5652;p8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7"/>
              <p:cNvGrpSpPr/>
              <p:nvPr/>
            </p:nvGrpSpPr>
            <p:grpSpPr>
              <a:xfrm>
                <a:off x="3965789" y="3393545"/>
                <a:ext cx="31405" cy="26945"/>
                <a:chOff x="3965789" y="3393545"/>
                <a:chExt cx="31405" cy="26945"/>
              </a:xfrm>
            </p:grpSpPr>
            <p:sp>
              <p:nvSpPr>
                <p:cNvPr id="5655" name="Google Shape;5655;p8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87"/>
              <p:cNvGrpSpPr/>
              <p:nvPr/>
            </p:nvGrpSpPr>
            <p:grpSpPr>
              <a:xfrm>
                <a:off x="3925166" y="3491008"/>
                <a:ext cx="31405" cy="27001"/>
                <a:chOff x="3925166" y="3491008"/>
                <a:chExt cx="31405" cy="27001"/>
              </a:xfrm>
            </p:grpSpPr>
            <p:sp>
              <p:nvSpPr>
                <p:cNvPr id="5658" name="Google Shape;5658;p8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87"/>
              <p:cNvGrpSpPr/>
              <p:nvPr/>
            </p:nvGrpSpPr>
            <p:grpSpPr>
              <a:xfrm>
                <a:off x="3682845" y="3340976"/>
                <a:ext cx="31397" cy="26898"/>
                <a:chOff x="3682845" y="3340976"/>
                <a:chExt cx="31397" cy="26898"/>
              </a:xfrm>
            </p:grpSpPr>
            <p:sp>
              <p:nvSpPr>
                <p:cNvPr id="5661" name="Google Shape;5661;p8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87"/>
              <p:cNvGrpSpPr/>
              <p:nvPr/>
            </p:nvGrpSpPr>
            <p:grpSpPr>
              <a:xfrm>
                <a:off x="3795393" y="3353725"/>
                <a:ext cx="31499" cy="26993"/>
                <a:chOff x="3795393" y="3353725"/>
                <a:chExt cx="31499" cy="26993"/>
              </a:xfrm>
            </p:grpSpPr>
            <p:sp>
              <p:nvSpPr>
                <p:cNvPr id="5664" name="Google Shape;5664;p8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7"/>
              <p:cNvGrpSpPr/>
              <p:nvPr/>
            </p:nvGrpSpPr>
            <p:grpSpPr>
              <a:xfrm>
                <a:off x="4176909" y="4363221"/>
                <a:ext cx="38924" cy="33316"/>
                <a:chOff x="4176909" y="4363221"/>
                <a:chExt cx="38924" cy="33316"/>
              </a:xfrm>
            </p:grpSpPr>
            <p:sp>
              <p:nvSpPr>
                <p:cNvPr id="5667" name="Google Shape;5667;p8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7"/>
              <p:cNvGrpSpPr/>
              <p:nvPr/>
            </p:nvGrpSpPr>
            <p:grpSpPr>
              <a:xfrm>
                <a:off x="4226191" y="4007660"/>
                <a:ext cx="33560" cy="28770"/>
                <a:chOff x="4226191" y="4007660"/>
                <a:chExt cx="33560" cy="28770"/>
              </a:xfrm>
            </p:grpSpPr>
            <p:sp>
              <p:nvSpPr>
                <p:cNvPr id="5670" name="Google Shape;5670;p8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7"/>
              <p:cNvGrpSpPr/>
              <p:nvPr/>
            </p:nvGrpSpPr>
            <p:grpSpPr>
              <a:xfrm>
                <a:off x="3597785" y="3377045"/>
                <a:ext cx="33591" cy="28699"/>
                <a:chOff x="3597785" y="3377045"/>
                <a:chExt cx="33591" cy="28699"/>
              </a:xfrm>
            </p:grpSpPr>
            <p:sp>
              <p:nvSpPr>
                <p:cNvPr id="5673" name="Google Shape;5673;p8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7"/>
              <p:cNvGrpSpPr/>
              <p:nvPr/>
            </p:nvGrpSpPr>
            <p:grpSpPr>
              <a:xfrm>
                <a:off x="3887870" y="3669796"/>
                <a:ext cx="33591" cy="28692"/>
                <a:chOff x="3887870" y="3669796"/>
                <a:chExt cx="33591" cy="28692"/>
              </a:xfrm>
            </p:grpSpPr>
            <p:sp>
              <p:nvSpPr>
                <p:cNvPr id="5676" name="Google Shape;5676;p8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7"/>
              <p:cNvGrpSpPr/>
              <p:nvPr/>
            </p:nvGrpSpPr>
            <p:grpSpPr>
              <a:xfrm>
                <a:off x="3818320" y="3481625"/>
                <a:ext cx="33497" cy="28770"/>
                <a:chOff x="3818320" y="3481625"/>
                <a:chExt cx="33497" cy="28770"/>
              </a:xfrm>
            </p:grpSpPr>
            <p:sp>
              <p:nvSpPr>
                <p:cNvPr id="5679" name="Google Shape;5679;p8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87"/>
              <p:cNvGrpSpPr/>
              <p:nvPr/>
            </p:nvGrpSpPr>
            <p:grpSpPr>
              <a:xfrm>
                <a:off x="4278139" y="4120948"/>
                <a:ext cx="37492" cy="32129"/>
                <a:chOff x="4278139" y="4120948"/>
                <a:chExt cx="37492" cy="32129"/>
              </a:xfrm>
            </p:grpSpPr>
            <p:sp>
              <p:nvSpPr>
                <p:cNvPr id="5682" name="Google Shape;5682;p8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7"/>
              <p:cNvGrpSpPr/>
              <p:nvPr/>
            </p:nvGrpSpPr>
            <p:grpSpPr>
              <a:xfrm>
                <a:off x="4419898" y="3977388"/>
                <a:ext cx="33497" cy="28692"/>
                <a:chOff x="4419898" y="3977388"/>
                <a:chExt cx="33497" cy="28692"/>
              </a:xfrm>
            </p:grpSpPr>
            <p:sp>
              <p:nvSpPr>
                <p:cNvPr id="5685" name="Google Shape;5685;p8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87"/>
              <p:cNvGrpSpPr/>
              <p:nvPr/>
            </p:nvGrpSpPr>
            <p:grpSpPr>
              <a:xfrm>
                <a:off x="4158930" y="4034684"/>
                <a:ext cx="33497" cy="28762"/>
                <a:chOff x="4158930" y="4034684"/>
                <a:chExt cx="33497" cy="28762"/>
              </a:xfrm>
            </p:grpSpPr>
            <p:sp>
              <p:nvSpPr>
                <p:cNvPr id="5688" name="Google Shape;5688;p8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7"/>
              <p:cNvGrpSpPr/>
              <p:nvPr/>
            </p:nvGrpSpPr>
            <p:grpSpPr>
              <a:xfrm>
                <a:off x="4134949" y="3957049"/>
                <a:ext cx="33497" cy="28770"/>
                <a:chOff x="4134949" y="3957049"/>
                <a:chExt cx="33497" cy="28770"/>
              </a:xfrm>
            </p:grpSpPr>
            <p:sp>
              <p:nvSpPr>
                <p:cNvPr id="5691" name="Google Shape;5691;p8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7"/>
              <p:cNvGrpSpPr/>
              <p:nvPr/>
            </p:nvGrpSpPr>
            <p:grpSpPr>
              <a:xfrm>
                <a:off x="4193653" y="4184403"/>
                <a:ext cx="43580" cy="37264"/>
                <a:chOff x="4193653" y="4184403"/>
                <a:chExt cx="43580" cy="37264"/>
              </a:xfrm>
            </p:grpSpPr>
            <p:sp>
              <p:nvSpPr>
                <p:cNvPr id="5694" name="Google Shape;5694;p8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7"/>
              <p:cNvGrpSpPr/>
              <p:nvPr/>
            </p:nvGrpSpPr>
            <p:grpSpPr>
              <a:xfrm>
                <a:off x="4343600" y="3943844"/>
                <a:ext cx="43580" cy="37312"/>
                <a:chOff x="4343600" y="3943844"/>
                <a:chExt cx="43580" cy="37312"/>
              </a:xfrm>
            </p:grpSpPr>
            <p:sp>
              <p:nvSpPr>
                <p:cNvPr id="5697" name="Google Shape;5697;p8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7"/>
              <p:cNvGrpSpPr/>
              <p:nvPr/>
            </p:nvGrpSpPr>
            <p:grpSpPr>
              <a:xfrm>
                <a:off x="4172339" y="3381693"/>
                <a:ext cx="31499" cy="27001"/>
                <a:chOff x="4172339" y="3381693"/>
                <a:chExt cx="31499" cy="27001"/>
              </a:xfrm>
            </p:grpSpPr>
            <p:sp>
              <p:nvSpPr>
                <p:cNvPr id="5700" name="Google Shape;5700;p8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05"/>
        <p:cNvGrpSpPr/>
        <p:nvPr/>
      </p:nvGrpSpPr>
      <p:grpSpPr>
        <a:xfrm>
          <a:off x="0" y="0"/>
          <a:ext cx="0" cy="0"/>
          <a:chOff x="0" y="0"/>
          <a:chExt cx="0" cy="0"/>
        </a:xfrm>
      </p:grpSpPr>
      <p:grpSp>
        <p:nvGrpSpPr>
          <p:cNvPr id="5706" name="Google Shape;5706;p88"/>
          <p:cNvGrpSpPr/>
          <p:nvPr/>
        </p:nvGrpSpPr>
        <p:grpSpPr>
          <a:xfrm>
            <a:off x="729274" y="969771"/>
            <a:ext cx="2507799" cy="206239"/>
            <a:chOff x="106648" y="895722"/>
            <a:chExt cx="4481413" cy="374300"/>
          </a:xfrm>
        </p:grpSpPr>
        <p:grpSp>
          <p:nvGrpSpPr>
            <p:cNvPr id="5707" name="Google Shape;5707;p88"/>
            <p:cNvGrpSpPr/>
            <p:nvPr/>
          </p:nvGrpSpPr>
          <p:grpSpPr>
            <a:xfrm>
              <a:off x="2233276" y="895722"/>
              <a:ext cx="1082667" cy="223591"/>
              <a:chOff x="4808316" y="2800065"/>
              <a:chExt cx="1999386" cy="412910"/>
            </a:xfrm>
          </p:grpSpPr>
          <p:sp>
            <p:nvSpPr>
              <p:cNvPr id="5708" name="Google Shape;5708;p8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8"/>
              <p:cNvGrpSpPr/>
              <p:nvPr/>
            </p:nvGrpSpPr>
            <p:grpSpPr>
              <a:xfrm>
                <a:off x="4808316" y="2800065"/>
                <a:ext cx="92400" cy="411825"/>
                <a:chOff x="845575" y="2563700"/>
                <a:chExt cx="92400" cy="411825"/>
              </a:xfrm>
            </p:grpSpPr>
            <p:cxnSp>
              <p:nvCxnSpPr>
                <p:cNvPr id="5710" name="Google Shape;5710;p8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11" name="Google Shape;5711;p8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2" name="Google Shape;5712;p88"/>
            <p:cNvGrpSpPr/>
            <p:nvPr/>
          </p:nvGrpSpPr>
          <p:grpSpPr>
            <a:xfrm>
              <a:off x="106648" y="895722"/>
              <a:ext cx="1088401" cy="223591"/>
              <a:chOff x="881025" y="2800065"/>
              <a:chExt cx="2009975" cy="412910"/>
            </a:xfrm>
          </p:grpSpPr>
          <p:sp>
            <p:nvSpPr>
              <p:cNvPr id="5713" name="Google Shape;5713;p8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88"/>
              <p:cNvGrpSpPr/>
              <p:nvPr/>
            </p:nvGrpSpPr>
            <p:grpSpPr>
              <a:xfrm>
                <a:off x="881025" y="2800065"/>
                <a:ext cx="92400" cy="411825"/>
                <a:chOff x="845575" y="2563700"/>
                <a:chExt cx="92400" cy="411825"/>
              </a:xfrm>
            </p:grpSpPr>
            <p:cxnSp>
              <p:nvCxnSpPr>
                <p:cNvPr id="5715" name="Google Shape;5715;p8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16" name="Google Shape;5716;p8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7" name="Google Shape;5717;p88"/>
            <p:cNvGrpSpPr/>
            <p:nvPr/>
          </p:nvGrpSpPr>
          <p:grpSpPr>
            <a:xfrm>
              <a:off x="1172346" y="1047018"/>
              <a:ext cx="1083151" cy="223003"/>
              <a:chOff x="2849073" y="3079467"/>
              <a:chExt cx="2000279" cy="411825"/>
            </a:xfrm>
          </p:grpSpPr>
          <p:sp>
            <p:nvSpPr>
              <p:cNvPr id="5718" name="Google Shape;5718;p8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9" name="Google Shape;5719;p88"/>
              <p:cNvGrpSpPr/>
              <p:nvPr/>
            </p:nvGrpSpPr>
            <p:grpSpPr>
              <a:xfrm rot="10800000">
                <a:off x="2849073" y="3079467"/>
                <a:ext cx="92400" cy="411825"/>
                <a:chOff x="2070100" y="2563700"/>
                <a:chExt cx="92400" cy="411825"/>
              </a:xfrm>
            </p:grpSpPr>
            <p:cxnSp>
              <p:nvCxnSpPr>
                <p:cNvPr id="5720" name="Google Shape;5720;p8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21" name="Google Shape;5721;p8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3290132" y="1047018"/>
              <a:ext cx="1297929" cy="223003"/>
              <a:chOff x="6760035" y="3079467"/>
              <a:chExt cx="2396914" cy="411825"/>
            </a:xfrm>
          </p:grpSpPr>
          <p:sp>
            <p:nvSpPr>
              <p:cNvPr id="5723" name="Google Shape;5723;p8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88"/>
              <p:cNvGrpSpPr/>
              <p:nvPr/>
            </p:nvGrpSpPr>
            <p:grpSpPr>
              <a:xfrm rot="10800000">
                <a:off x="6760035" y="3079467"/>
                <a:ext cx="92400" cy="411825"/>
                <a:chOff x="2070100" y="2563700"/>
                <a:chExt cx="92400" cy="411825"/>
              </a:xfrm>
            </p:grpSpPr>
            <p:cxnSp>
              <p:nvCxnSpPr>
                <p:cNvPr id="5725" name="Google Shape;5725;p8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26" name="Google Shape;5726;p8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7" name="Google Shape;5727;p88"/>
          <p:cNvGrpSpPr/>
          <p:nvPr/>
        </p:nvGrpSpPr>
        <p:grpSpPr>
          <a:xfrm>
            <a:off x="2147036" y="3369142"/>
            <a:ext cx="1086701" cy="799429"/>
            <a:chOff x="2183288" y="3555572"/>
            <a:chExt cx="1136241" cy="835873"/>
          </a:xfrm>
        </p:grpSpPr>
        <p:sp>
          <p:nvSpPr>
            <p:cNvPr id="5728" name="Google Shape;5728;p8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88"/>
            <p:cNvGrpSpPr/>
            <p:nvPr/>
          </p:nvGrpSpPr>
          <p:grpSpPr>
            <a:xfrm>
              <a:off x="2205895" y="3637269"/>
              <a:ext cx="1089848" cy="724993"/>
              <a:chOff x="2205895" y="3637269"/>
              <a:chExt cx="1089848" cy="724993"/>
            </a:xfrm>
          </p:grpSpPr>
          <p:sp>
            <p:nvSpPr>
              <p:cNvPr id="5730" name="Google Shape;5730;p8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5736;p8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8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38" name="Google Shape;5738;p88"/>
            <p:cNvGrpSpPr/>
            <p:nvPr/>
          </p:nvGrpSpPr>
          <p:grpSpPr>
            <a:xfrm>
              <a:off x="3173850" y="3779426"/>
              <a:ext cx="145679" cy="70048"/>
              <a:chOff x="3173850" y="3779426"/>
              <a:chExt cx="145679" cy="70048"/>
            </a:xfrm>
          </p:grpSpPr>
          <p:cxnSp>
            <p:nvCxnSpPr>
              <p:cNvPr id="5739" name="Google Shape;5739;p8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740" name="Google Shape;5740;p8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88"/>
            <p:cNvGrpSpPr/>
            <p:nvPr/>
          </p:nvGrpSpPr>
          <p:grpSpPr>
            <a:xfrm>
              <a:off x="2183288" y="4139483"/>
              <a:ext cx="145133" cy="70048"/>
              <a:chOff x="2183288" y="4139483"/>
              <a:chExt cx="145133" cy="70048"/>
            </a:xfrm>
          </p:grpSpPr>
          <p:cxnSp>
            <p:nvCxnSpPr>
              <p:cNvPr id="5742" name="Google Shape;5742;p8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743" name="Google Shape;5743;p8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4" name="Google Shape;5744;p8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5" name="Google Shape;5745;p8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46" name="Google Shape;5746;p88"/>
            <p:cNvGrpSpPr/>
            <p:nvPr/>
          </p:nvGrpSpPr>
          <p:grpSpPr>
            <a:xfrm>
              <a:off x="2943836" y="4268886"/>
              <a:ext cx="60717" cy="122559"/>
              <a:chOff x="2943836" y="4268886"/>
              <a:chExt cx="60717" cy="122559"/>
            </a:xfrm>
          </p:grpSpPr>
          <p:sp>
            <p:nvSpPr>
              <p:cNvPr id="5747" name="Google Shape;5747;p8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8" name="Google Shape;5748;p8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749" name="Google Shape;5749;p88"/>
          <p:cNvGrpSpPr/>
          <p:nvPr/>
        </p:nvGrpSpPr>
        <p:grpSpPr>
          <a:xfrm>
            <a:off x="3409981" y="1290142"/>
            <a:ext cx="1675870" cy="758251"/>
            <a:chOff x="3530532" y="1496185"/>
            <a:chExt cx="1562000" cy="706730"/>
          </a:xfrm>
        </p:grpSpPr>
        <p:cxnSp>
          <p:nvCxnSpPr>
            <p:cNvPr id="5750" name="Google Shape;5750;p8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751" name="Google Shape;5751;p88"/>
            <p:cNvGrpSpPr/>
            <p:nvPr/>
          </p:nvGrpSpPr>
          <p:grpSpPr>
            <a:xfrm>
              <a:off x="3530532" y="1496185"/>
              <a:ext cx="323430" cy="463587"/>
              <a:chOff x="3530532" y="1496185"/>
              <a:chExt cx="323430" cy="463587"/>
            </a:xfrm>
          </p:grpSpPr>
          <p:grpSp>
            <p:nvGrpSpPr>
              <p:cNvPr id="5752" name="Google Shape;5752;p88"/>
              <p:cNvGrpSpPr/>
              <p:nvPr/>
            </p:nvGrpSpPr>
            <p:grpSpPr>
              <a:xfrm>
                <a:off x="3567462" y="1496185"/>
                <a:ext cx="286500" cy="361376"/>
                <a:chOff x="3567462" y="1496185"/>
                <a:chExt cx="286500" cy="361376"/>
              </a:xfrm>
            </p:grpSpPr>
            <p:cxnSp>
              <p:nvCxnSpPr>
                <p:cNvPr id="5753" name="Google Shape;5753;p8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54" name="Google Shape;5754;p8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5" name="Google Shape;5755;p8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8"/>
            <p:cNvGrpSpPr/>
            <p:nvPr/>
          </p:nvGrpSpPr>
          <p:grpSpPr>
            <a:xfrm>
              <a:off x="3891569" y="1779209"/>
              <a:ext cx="323945" cy="423706"/>
              <a:chOff x="3891569" y="1779209"/>
              <a:chExt cx="323945" cy="423706"/>
            </a:xfrm>
          </p:grpSpPr>
          <p:grpSp>
            <p:nvGrpSpPr>
              <p:cNvPr id="5757" name="Google Shape;5757;p88"/>
              <p:cNvGrpSpPr/>
              <p:nvPr/>
            </p:nvGrpSpPr>
            <p:grpSpPr>
              <a:xfrm>
                <a:off x="3929014" y="1881638"/>
                <a:ext cx="286500" cy="321278"/>
                <a:chOff x="3929014" y="1881638"/>
                <a:chExt cx="286500" cy="321278"/>
              </a:xfrm>
            </p:grpSpPr>
            <p:cxnSp>
              <p:nvCxnSpPr>
                <p:cNvPr id="5758" name="Google Shape;5758;p8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759" name="Google Shape;5759;p8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0" name="Google Shape;5760;p8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88"/>
            <p:cNvGrpSpPr/>
            <p:nvPr/>
          </p:nvGrpSpPr>
          <p:grpSpPr>
            <a:xfrm>
              <a:off x="4252606" y="1496185"/>
              <a:ext cx="324721" cy="463587"/>
              <a:chOff x="4252606" y="1496185"/>
              <a:chExt cx="324721" cy="463587"/>
            </a:xfrm>
          </p:grpSpPr>
          <p:grpSp>
            <p:nvGrpSpPr>
              <p:cNvPr id="5762" name="Google Shape;5762;p88"/>
              <p:cNvGrpSpPr/>
              <p:nvPr/>
            </p:nvGrpSpPr>
            <p:grpSpPr>
              <a:xfrm>
                <a:off x="4290828" y="1496185"/>
                <a:ext cx="286500" cy="361376"/>
                <a:chOff x="4290828" y="1496185"/>
                <a:chExt cx="286500" cy="361376"/>
              </a:xfrm>
            </p:grpSpPr>
            <p:cxnSp>
              <p:nvCxnSpPr>
                <p:cNvPr id="5763" name="Google Shape;5763;p8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64" name="Google Shape;5764;p8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8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8"/>
            <p:cNvGrpSpPr/>
            <p:nvPr/>
          </p:nvGrpSpPr>
          <p:grpSpPr>
            <a:xfrm>
              <a:off x="4613643" y="1763716"/>
              <a:ext cx="325308" cy="439200"/>
              <a:chOff x="4613643" y="1763716"/>
              <a:chExt cx="325308" cy="439200"/>
            </a:xfrm>
          </p:grpSpPr>
          <p:grpSp>
            <p:nvGrpSpPr>
              <p:cNvPr id="5767" name="Google Shape;5767;p88"/>
              <p:cNvGrpSpPr/>
              <p:nvPr/>
            </p:nvGrpSpPr>
            <p:grpSpPr>
              <a:xfrm>
                <a:off x="4652451" y="1879538"/>
                <a:ext cx="286500" cy="323378"/>
                <a:chOff x="4652451" y="1879538"/>
                <a:chExt cx="286500" cy="323378"/>
              </a:xfrm>
            </p:grpSpPr>
            <p:cxnSp>
              <p:nvCxnSpPr>
                <p:cNvPr id="5768" name="Google Shape;5768;p8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769" name="Google Shape;5769;p8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8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1" name="Google Shape;5771;p88"/>
          <p:cNvGrpSpPr/>
          <p:nvPr/>
        </p:nvGrpSpPr>
        <p:grpSpPr>
          <a:xfrm>
            <a:off x="3421841" y="2143768"/>
            <a:ext cx="1652173" cy="391517"/>
            <a:chOff x="3512551" y="2358270"/>
            <a:chExt cx="1597383" cy="378533"/>
          </a:xfrm>
        </p:grpSpPr>
        <p:cxnSp>
          <p:nvCxnSpPr>
            <p:cNvPr id="5772" name="Google Shape;5772;p88"/>
            <p:cNvCxnSpPr>
              <a:stCxn id="5773" idx="6"/>
              <a:endCxn id="577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775" name="Google Shape;5775;p88"/>
            <p:cNvGrpSpPr/>
            <p:nvPr/>
          </p:nvGrpSpPr>
          <p:grpSpPr>
            <a:xfrm>
              <a:off x="3512551" y="2358270"/>
              <a:ext cx="225647" cy="307714"/>
              <a:chOff x="2182679" y="2004714"/>
              <a:chExt cx="792300" cy="1080458"/>
            </a:xfrm>
          </p:grpSpPr>
          <p:cxnSp>
            <p:nvCxnSpPr>
              <p:cNvPr id="5776" name="Google Shape;5776;p88"/>
              <p:cNvCxnSpPr>
                <a:stCxn id="577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73" name="Google Shape;5773;p8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8"/>
            <p:cNvGrpSpPr/>
            <p:nvPr/>
          </p:nvGrpSpPr>
          <p:grpSpPr>
            <a:xfrm>
              <a:off x="3969644" y="2440153"/>
              <a:ext cx="225853" cy="296651"/>
              <a:chOff x="3775710" y="1729289"/>
              <a:chExt cx="136500" cy="179289"/>
            </a:xfrm>
          </p:grpSpPr>
          <p:cxnSp>
            <p:nvCxnSpPr>
              <p:cNvPr id="5779" name="Google Shape;5779;p8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780" name="Google Shape;5780;p8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88"/>
            <p:cNvGrpSpPr/>
            <p:nvPr/>
          </p:nvGrpSpPr>
          <p:grpSpPr>
            <a:xfrm>
              <a:off x="4427051" y="2358270"/>
              <a:ext cx="225647" cy="307714"/>
              <a:chOff x="5393704" y="2004714"/>
              <a:chExt cx="792300" cy="1080458"/>
            </a:xfrm>
          </p:grpSpPr>
          <p:cxnSp>
            <p:nvCxnSpPr>
              <p:cNvPr id="5783" name="Google Shape;5783;p88"/>
              <p:cNvCxnSpPr>
                <a:stCxn id="578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85" name="Google Shape;5785;p8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8"/>
            <p:cNvGrpSpPr/>
            <p:nvPr/>
          </p:nvGrpSpPr>
          <p:grpSpPr>
            <a:xfrm>
              <a:off x="4884287" y="2440252"/>
              <a:ext cx="225647" cy="296532"/>
              <a:chOff x="6999166" y="2292572"/>
              <a:chExt cx="792300" cy="1041192"/>
            </a:xfrm>
          </p:grpSpPr>
          <p:cxnSp>
            <p:nvCxnSpPr>
              <p:cNvPr id="5787" name="Google Shape;5787;p8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774" name="Google Shape;5774;p8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9" name="Google Shape;5789;p88"/>
          <p:cNvGrpSpPr/>
          <p:nvPr/>
        </p:nvGrpSpPr>
        <p:grpSpPr>
          <a:xfrm>
            <a:off x="6842649" y="979967"/>
            <a:ext cx="1581844" cy="732818"/>
            <a:chOff x="634175" y="2986275"/>
            <a:chExt cx="3147949" cy="1458344"/>
          </a:xfrm>
        </p:grpSpPr>
        <p:cxnSp>
          <p:nvCxnSpPr>
            <p:cNvPr id="5790" name="Google Shape;5790;p88"/>
            <p:cNvCxnSpPr>
              <a:stCxn id="5791" idx="4"/>
              <a:endCxn id="579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793" name="Google Shape;5793;p88"/>
            <p:cNvCxnSpPr>
              <a:stCxn id="5792" idx="0"/>
              <a:endCxn id="579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95" name="Google Shape;5795;p88"/>
            <p:cNvCxnSpPr>
              <a:stCxn id="5794" idx="4"/>
              <a:endCxn id="579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97" name="Google Shape;5797;p88"/>
            <p:cNvCxnSpPr>
              <a:stCxn id="5796" idx="0"/>
              <a:endCxn id="579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798" name="Google Shape;5798;p8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94" name="Google Shape;5794;p8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91" name="Google Shape;5791;p8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96" name="Google Shape;5796;p8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92" name="Google Shape;5792;p8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799" name="Google Shape;5799;p88"/>
          <p:cNvGrpSpPr/>
          <p:nvPr/>
        </p:nvGrpSpPr>
        <p:grpSpPr>
          <a:xfrm>
            <a:off x="3410364" y="2674277"/>
            <a:ext cx="1675128" cy="313674"/>
            <a:chOff x="998425" y="1182125"/>
            <a:chExt cx="1065400" cy="199500"/>
          </a:xfrm>
        </p:grpSpPr>
        <p:sp>
          <p:nvSpPr>
            <p:cNvPr id="5800" name="Google Shape;5800;p8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8"/>
          <p:cNvGrpSpPr/>
          <p:nvPr/>
        </p:nvGrpSpPr>
        <p:grpSpPr>
          <a:xfrm>
            <a:off x="3410363" y="3630244"/>
            <a:ext cx="1675129" cy="525345"/>
            <a:chOff x="5194708" y="3484366"/>
            <a:chExt cx="3148148" cy="987304"/>
          </a:xfrm>
        </p:grpSpPr>
        <p:grpSp>
          <p:nvGrpSpPr>
            <p:cNvPr id="5806" name="Google Shape;5806;p88"/>
            <p:cNvGrpSpPr/>
            <p:nvPr/>
          </p:nvGrpSpPr>
          <p:grpSpPr>
            <a:xfrm>
              <a:off x="7531521" y="3484366"/>
              <a:ext cx="811335" cy="987304"/>
              <a:chOff x="3379425" y="1617275"/>
              <a:chExt cx="1090650" cy="1327200"/>
            </a:xfrm>
          </p:grpSpPr>
          <p:sp>
            <p:nvSpPr>
              <p:cNvPr id="5807" name="Google Shape;5807;p8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8"/>
            <p:cNvGrpSpPr/>
            <p:nvPr/>
          </p:nvGrpSpPr>
          <p:grpSpPr>
            <a:xfrm>
              <a:off x="6752546" y="3484366"/>
              <a:ext cx="811428" cy="987304"/>
              <a:chOff x="2332275" y="1617275"/>
              <a:chExt cx="1090775" cy="1327200"/>
            </a:xfrm>
          </p:grpSpPr>
          <p:sp>
            <p:nvSpPr>
              <p:cNvPr id="5811" name="Google Shape;5811;p8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8"/>
            <p:cNvGrpSpPr/>
            <p:nvPr/>
          </p:nvGrpSpPr>
          <p:grpSpPr>
            <a:xfrm>
              <a:off x="5973664" y="3484366"/>
              <a:ext cx="811335" cy="987304"/>
              <a:chOff x="1285250" y="1617275"/>
              <a:chExt cx="1090650" cy="1327200"/>
            </a:xfrm>
          </p:grpSpPr>
          <p:sp>
            <p:nvSpPr>
              <p:cNvPr id="5815" name="Google Shape;5815;p8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8"/>
            <p:cNvGrpSpPr/>
            <p:nvPr/>
          </p:nvGrpSpPr>
          <p:grpSpPr>
            <a:xfrm>
              <a:off x="5194708" y="3484366"/>
              <a:ext cx="811409" cy="987304"/>
              <a:chOff x="238125" y="1617275"/>
              <a:chExt cx="1090750" cy="1327200"/>
            </a:xfrm>
          </p:grpSpPr>
          <p:sp>
            <p:nvSpPr>
              <p:cNvPr id="5819" name="Google Shape;5819;p8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2" name="Google Shape;5822;p88"/>
          <p:cNvGrpSpPr/>
          <p:nvPr/>
        </p:nvGrpSpPr>
        <p:grpSpPr>
          <a:xfrm>
            <a:off x="6844048" y="2276133"/>
            <a:ext cx="1579046" cy="522230"/>
            <a:chOff x="6853641" y="2534077"/>
            <a:chExt cx="1515545" cy="501229"/>
          </a:xfrm>
        </p:grpSpPr>
        <p:grpSp>
          <p:nvGrpSpPr>
            <p:cNvPr id="5823" name="Google Shape;5823;p88"/>
            <p:cNvGrpSpPr/>
            <p:nvPr/>
          </p:nvGrpSpPr>
          <p:grpSpPr>
            <a:xfrm>
              <a:off x="6853641" y="2618923"/>
              <a:ext cx="1515545" cy="324556"/>
              <a:chOff x="6853641" y="2618923"/>
              <a:chExt cx="1515545" cy="324556"/>
            </a:xfrm>
          </p:grpSpPr>
          <p:sp>
            <p:nvSpPr>
              <p:cNvPr id="5824" name="Google Shape;5824;p8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9" name="Google Shape;5829;p8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8"/>
          <p:cNvGrpSpPr/>
          <p:nvPr/>
        </p:nvGrpSpPr>
        <p:grpSpPr>
          <a:xfrm>
            <a:off x="3438940" y="3151173"/>
            <a:ext cx="1617976" cy="346616"/>
            <a:chOff x="1808063" y="4294338"/>
            <a:chExt cx="3370782" cy="721817"/>
          </a:xfrm>
        </p:grpSpPr>
        <p:sp>
          <p:nvSpPr>
            <p:cNvPr id="5835" name="Google Shape;5835;p8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88"/>
          <p:cNvGrpSpPr/>
          <p:nvPr/>
        </p:nvGrpSpPr>
        <p:grpSpPr>
          <a:xfrm>
            <a:off x="5264936" y="3817923"/>
            <a:ext cx="1417067" cy="350605"/>
            <a:chOff x="4234950" y="2101012"/>
            <a:chExt cx="4219974" cy="1044090"/>
          </a:xfrm>
        </p:grpSpPr>
        <p:sp>
          <p:nvSpPr>
            <p:cNvPr id="5846" name="Google Shape;5846;p8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8"/>
          <p:cNvGrpSpPr/>
          <p:nvPr/>
        </p:nvGrpSpPr>
        <p:grpSpPr>
          <a:xfrm>
            <a:off x="6840408" y="1808681"/>
            <a:ext cx="1586327" cy="371557"/>
            <a:chOff x="1247650" y="2075423"/>
            <a:chExt cx="6648477" cy="1557238"/>
          </a:xfrm>
        </p:grpSpPr>
        <p:sp>
          <p:nvSpPr>
            <p:cNvPr id="5863" name="Google Shape;5863;p8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8"/>
          <p:cNvGrpSpPr/>
          <p:nvPr/>
        </p:nvGrpSpPr>
        <p:grpSpPr>
          <a:xfrm>
            <a:off x="5271678" y="961870"/>
            <a:ext cx="1415601" cy="1648533"/>
            <a:chOff x="1839112" y="2209163"/>
            <a:chExt cx="1918159" cy="2233784"/>
          </a:xfrm>
        </p:grpSpPr>
        <p:sp>
          <p:nvSpPr>
            <p:cNvPr id="5870" name="Google Shape;5870;p8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3" name="Google Shape;5873;p88"/>
            <p:cNvCxnSpPr>
              <a:stCxn id="5870" idx="6"/>
              <a:endCxn id="587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74" name="Google Shape;5874;p88"/>
            <p:cNvCxnSpPr>
              <a:stCxn id="5871" idx="4"/>
              <a:endCxn id="587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876" name="Google Shape;5876;p88"/>
            <p:cNvCxnSpPr>
              <a:stCxn id="5875" idx="6"/>
              <a:endCxn id="587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77" name="Google Shape;5877;p88"/>
            <p:cNvCxnSpPr>
              <a:stCxn id="5872" idx="4"/>
              <a:endCxn id="587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875" name="Google Shape;5875;p8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0" name="Google Shape;5880;p88"/>
            <p:cNvCxnSpPr>
              <a:endCxn id="587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881" name="Google Shape;5881;p88"/>
          <p:cNvGrpSpPr/>
          <p:nvPr/>
        </p:nvGrpSpPr>
        <p:grpSpPr>
          <a:xfrm>
            <a:off x="3428944" y="979954"/>
            <a:ext cx="1637968" cy="154942"/>
            <a:chOff x="238125" y="2506075"/>
            <a:chExt cx="7115411" cy="673075"/>
          </a:xfrm>
        </p:grpSpPr>
        <p:sp>
          <p:nvSpPr>
            <p:cNvPr id="5882" name="Google Shape;5882;p8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8"/>
          <p:cNvGrpSpPr/>
          <p:nvPr/>
        </p:nvGrpSpPr>
        <p:grpSpPr>
          <a:xfrm>
            <a:off x="1969680" y="1294672"/>
            <a:ext cx="1262932" cy="785408"/>
            <a:chOff x="548861" y="389676"/>
            <a:chExt cx="3843371" cy="2390163"/>
          </a:xfrm>
        </p:grpSpPr>
        <p:cxnSp>
          <p:nvCxnSpPr>
            <p:cNvPr id="5888" name="Google Shape;5888;p8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89" name="Google Shape;5889;p8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90" name="Google Shape;5890;p8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91" name="Google Shape;5891;p8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892" name="Google Shape;5892;p8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893" name="Google Shape;5893;p8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4" name="Google Shape;5894;p8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895" name="Google Shape;5895;p8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8"/>
          <p:cNvGrpSpPr/>
          <p:nvPr/>
        </p:nvGrpSpPr>
        <p:grpSpPr>
          <a:xfrm>
            <a:off x="757812" y="2401550"/>
            <a:ext cx="1412054" cy="633562"/>
            <a:chOff x="1187400" y="2529299"/>
            <a:chExt cx="6769193" cy="2241903"/>
          </a:xfrm>
        </p:grpSpPr>
        <p:sp>
          <p:nvSpPr>
            <p:cNvPr id="5902" name="Google Shape;5902;p8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03" name="Google Shape;5903;p8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04" name="Google Shape;5904;p8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05" name="Google Shape;5905;p8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06" name="Google Shape;5906;p8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07" name="Google Shape;5907;p8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08" name="Google Shape;5908;p8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909" name="Google Shape;5909;p88"/>
            <p:cNvCxnSpPr>
              <a:stCxn id="5902" idx="2"/>
              <a:endCxn id="590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10" name="Google Shape;5910;p88"/>
            <p:cNvCxnSpPr>
              <a:stCxn id="5904" idx="0"/>
              <a:endCxn id="590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11" name="Google Shape;5911;p88"/>
            <p:cNvCxnSpPr>
              <a:stCxn id="5904" idx="2"/>
              <a:endCxn id="590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12" name="Google Shape;5912;p88"/>
            <p:cNvCxnSpPr>
              <a:stCxn id="5905" idx="0"/>
              <a:endCxn id="590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13" name="Google Shape;5913;p88"/>
            <p:cNvCxnSpPr>
              <a:stCxn id="5903" idx="2"/>
              <a:endCxn id="590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14" name="Google Shape;5914;p88"/>
            <p:cNvCxnSpPr>
              <a:stCxn id="5907" idx="0"/>
              <a:endCxn id="590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915" name="Google Shape;5915;p88"/>
          <p:cNvGrpSpPr/>
          <p:nvPr/>
        </p:nvGrpSpPr>
        <p:grpSpPr>
          <a:xfrm>
            <a:off x="6844058" y="2894258"/>
            <a:ext cx="1579035" cy="540873"/>
            <a:chOff x="6895650" y="3126697"/>
            <a:chExt cx="1436662" cy="492105"/>
          </a:xfrm>
        </p:grpSpPr>
        <p:sp>
          <p:nvSpPr>
            <p:cNvPr id="5916" name="Google Shape;5916;p8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88"/>
            <p:cNvGrpSpPr/>
            <p:nvPr/>
          </p:nvGrpSpPr>
          <p:grpSpPr>
            <a:xfrm>
              <a:off x="6995957" y="3335810"/>
              <a:ext cx="1230393" cy="71754"/>
              <a:chOff x="6995957" y="3287964"/>
              <a:chExt cx="1230393" cy="71754"/>
            </a:xfrm>
          </p:grpSpPr>
          <p:sp>
            <p:nvSpPr>
              <p:cNvPr id="5922" name="Google Shape;5922;p8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7" name="Google Shape;5927;p88"/>
          <p:cNvGrpSpPr/>
          <p:nvPr/>
        </p:nvGrpSpPr>
        <p:grpSpPr>
          <a:xfrm>
            <a:off x="6842640" y="3531021"/>
            <a:ext cx="1581862" cy="650625"/>
            <a:chOff x="6777990" y="3710194"/>
            <a:chExt cx="1646915" cy="677382"/>
          </a:xfrm>
        </p:grpSpPr>
        <p:grpSp>
          <p:nvGrpSpPr>
            <p:cNvPr id="5928" name="Google Shape;5928;p88"/>
            <p:cNvGrpSpPr/>
            <p:nvPr/>
          </p:nvGrpSpPr>
          <p:grpSpPr>
            <a:xfrm>
              <a:off x="6777990" y="3874492"/>
              <a:ext cx="411129" cy="513083"/>
              <a:chOff x="6777990" y="3874492"/>
              <a:chExt cx="411129" cy="513083"/>
            </a:xfrm>
          </p:grpSpPr>
          <p:cxnSp>
            <p:nvCxnSpPr>
              <p:cNvPr id="5929" name="Google Shape;5929;p8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30" name="Google Shape;5930;p8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88"/>
            <p:cNvGrpSpPr/>
            <p:nvPr/>
          </p:nvGrpSpPr>
          <p:grpSpPr>
            <a:xfrm>
              <a:off x="7188425" y="3710194"/>
              <a:ext cx="411123" cy="520535"/>
              <a:chOff x="7188425" y="3710194"/>
              <a:chExt cx="411123" cy="520535"/>
            </a:xfrm>
          </p:grpSpPr>
          <p:cxnSp>
            <p:nvCxnSpPr>
              <p:cNvPr id="5932" name="Google Shape;5932;p8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33" name="Google Shape;5933;p8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8"/>
            <p:cNvGrpSpPr/>
            <p:nvPr/>
          </p:nvGrpSpPr>
          <p:grpSpPr>
            <a:xfrm>
              <a:off x="7603341" y="3874492"/>
              <a:ext cx="411474" cy="513083"/>
              <a:chOff x="7603341" y="3874492"/>
              <a:chExt cx="411474" cy="513083"/>
            </a:xfrm>
          </p:grpSpPr>
          <p:cxnSp>
            <p:nvCxnSpPr>
              <p:cNvPr id="5935" name="Google Shape;5935;p8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36" name="Google Shape;5936;p8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8"/>
            <p:cNvGrpSpPr/>
            <p:nvPr/>
          </p:nvGrpSpPr>
          <p:grpSpPr>
            <a:xfrm>
              <a:off x="8013776" y="3722847"/>
              <a:ext cx="411129" cy="507881"/>
              <a:chOff x="8013776" y="3722847"/>
              <a:chExt cx="411129" cy="507881"/>
            </a:xfrm>
          </p:grpSpPr>
          <p:cxnSp>
            <p:nvCxnSpPr>
              <p:cNvPr id="5938" name="Google Shape;5938;p8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939" name="Google Shape;5939;p8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0" name="Google Shape;5940;p88"/>
          <p:cNvGrpSpPr/>
          <p:nvPr/>
        </p:nvGrpSpPr>
        <p:grpSpPr>
          <a:xfrm>
            <a:off x="5262155" y="2703861"/>
            <a:ext cx="1421889" cy="1020603"/>
            <a:chOff x="5190863" y="2824811"/>
            <a:chExt cx="1544860" cy="1108869"/>
          </a:xfrm>
        </p:grpSpPr>
        <p:grpSp>
          <p:nvGrpSpPr>
            <p:cNvPr id="5941" name="Google Shape;5941;p88"/>
            <p:cNvGrpSpPr/>
            <p:nvPr/>
          </p:nvGrpSpPr>
          <p:grpSpPr>
            <a:xfrm>
              <a:off x="5938695" y="3176919"/>
              <a:ext cx="685761" cy="404739"/>
              <a:chOff x="5938695" y="3176919"/>
              <a:chExt cx="685761" cy="404739"/>
            </a:xfrm>
          </p:grpSpPr>
          <p:grpSp>
            <p:nvGrpSpPr>
              <p:cNvPr id="5942" name="Google Shape;5942;p88"/>
              <p:cNvGrpSpPr/>
              <p:nvPr/>
            </p:nvGrpSpPr>
            <p:grpSpPr>
              <a:xfrm>
                <a:off x="5938695" y="3176919"/>
                <a:ext cx="685761" cy="404739"/>
                <a:chOff x="5938695" y="3176919"/>
                <a:chExt cx="685761" cy="404739"/>
              </a:xfrm>
            </p:grpSpPr>
            <p:sp>
              <p:nvSpPr>
                <p:cNvPr id="5943" name="Google Shape;5943;p8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8"/>
            <p:cNvGrpSpPr/>
            <p:nvPr/>
          </p:nvGrpSpPr>
          <p:grpSpPr>
            <a:xfrm>
              <a:off x="5305233" y="3176835"/>
              <a:ext cx="685971" cy="404655"/>
              <a:chOff x="5305233" y="3176835"/>
              <a:chExt cx="685971" cy="404655"/>
            </a:xfrm>
          </p:grpSpPr>
          <p:grpSp>
            <p:nvGrpSpPr>
              <p:cNvPr id="5947" name="Google Shape;5947;p88"/>
              <p:cNvGrpSpPr/>
              <p:nvPr/>
            </p:nvGrpSpPr>
            <p:grpSpPr>
              <a:xfrm>
                <a:off x="5305233" y="3176835"/>
                <a:ext cx="685971" cy="404655"/>
                <a:chOff x="5305233" y="3176835"/>
                <a:chExt cx="685971" cy="404655"/>
              </a:xfrm>
            </p:grpSpPr>
            <p:sp>
              <p:nvSpPr>
                <p:cNvPr id="5948" name="Google Shape;5948;p8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8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8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88"/>
            <p:cNvGrpSpPr/>
            <p:nvPr/>
          </p:nvGrpSpPr>
          <p:grpSpPr>
            <a:xfrm>
              <a:off x="5657361" y="2824811"/>
              <a:ext cx="1078361" cy="404655"/>
              <a:chOff x="5657361" y="2824811"/>
              <a:chExt cx="1078361" cy="404655"/>
            </a:xfrm>
          </p:grpSpPr>
          <p:grpSp>
            <p:nvGrpSpPr>
              <p:cNvPr id="5953" name="Google Shape;5953;p88"/>
              <p:cNvGrpSpPr/>
              <p:nvPr/>
            </p:nvGrpSpPr>
            <p:grpSpPr>
              <a:xfrm>
                <a:off x="5657361" y="2824811"/>
                <a:ext cx="1078361" cy="404655"/>
                <a:chOff x="5657361" y="2824811"/>
                <a:chExt cx="1078361" cy="404655"/>
              </a:xfrm>
            </p:grpSpPr>
            <p:grpSp>
              <p:nvGrpSpPr>
                <p:cNvPr id="5954" name="Google Shape;5954;p88"/>
                <p:cNvGrpSpPr/>
                <p:nvPr/>
              </p:nvGrpSpPr>
              <p:grpSpPr>
                <a:xfrm>
                  <a:off x="5938485" y="2824811"/>
                  <a:ext cx="797237" cy="404655"/>
                  <a:chOff x="5938485" y="2824811"/>
                  <a:chExt cx="797237" cy="404655"/>
                </a:xfrm>
              </p:grpSpPr>
              <p:sp>
                <p:nvSpPr>
                  <p:cNvPr id="5955" name="Google Shape;5955;p8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8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8" name="Google Shape;5958;p8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5190863" y="3528942"/>
              <a:ext cx="1078026" cy="404739"/>
              <a:chOff x="5190863" y="3528942"/>
              <a:chExt cx="1078026" cy="404739"/>
            </a:xfrm>
          </p:grpSpPr>
          <p:sp>
            <p:nvSpPr>
              <p:cNvPr id="5960" name="Google Shape;5960;p8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88"/>
              <p:cNvGrpSpPr/>
              <p:nvPr/>
            </p:nvGrpSpPr>
            <p:grpSpPr>
              <a:xfrm>
                <a:off x="5190863" y="3528942"/>
                <a:ext cx="1078026" cy="404739"/>
                <a:chOff x="5190863" y="3528942"/>
                <a:chExt cx="1078026" cy="404739"/>
              </a:xfrm>
            </p:grpSpPr>
            <p:sp>
              <p:nvSpPr>
                <p:cNvPr id="5962" name="Google Shape;5962;p8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4" name="Google Shape;5964;p88"/>
          <p:cNvGrpSpPr/>
          <p:nvPr/>
        </p:nvGrpSpPr>
        <p:grpSpPr>
          <a:xfrm>
            <a:off x="728162" y="1268329"/>
            <a:ext cx="1086719" cy="879487"/>
            <a:chOff x="803162" y="1474292"/>
            <a:chExt cx="1086719" cy="879487"/>
          </a:xfrm>
        </p:grpSpPr>
        <p:grpSp>
          <p:nvGrpSpPr>
            <p:cNvPr id="5965" name="Google Shape;5965;p88"/>
            <p:cNvGrpSpPr/>
            <p:nvPr/>
          </p:nvGrpSpPr>
          <p:grpSpPr>
            <a:xfrm>
              <a:off x="803162" y="1625948"/>
              <a:ext cx="445856" cy="576579"/>
              <a:chOff x="803162" y="1625948"/>
              <a:chExt cx="445856" cy="576579"/>
            </a:xfrm>
          </p:grpSpPr>
          <p:sp>
            <p:nvSpPr>
              <p:cNvPr id="5966" name="Google Shape;5966;p8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88"/>
              <p:cNvGrpSpPr/>
              <p:nvPr/>
            </p:nvGrpSpPr>
            <p:grpSpPr>
              <a:xfrm>
                <a:off x="1056023" y="1625948"/>
                <a:ext cx="192995" cy="576579"/>
                <a:chOff x="1056023" y="1625948"/>
                <a:chExt cx="192995" cy="576579"/>
              </a:xfrm>
            </p:grpSpPr>
            <p:sp>
              <p:nvSpPr>
                <p:cNvPr id="5968" name="Google Shape;5968;p8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3" name="Google Shape;5973;p88"/>
            <p:cNvGrpSpPr/>
            <p:nvPr/>
          </p:nvGrpSpPr>
          <p:grpSpPr>
            <a:xfrm>
              <a:off x="1371406" y="1474292"/>
              <a:ext cx="518475" cy="879487"/>
              <a:chOff x="1398231" y="1474292"/>
              <a:chExt cx="518475" cy="879487"/>
            </a:xfrm>
          </p:grpSpPr>
          <p:grpSp>
            <p:nvGrpSpPr>
              <p:cNvPr id="5974" name="Google Shape;5974;p88"/>
              <p:cNvGrpSpPr/>
              <p:nvPr/>
            </p:nvGrpSpPr>
            <p:grpSpPr>
              <a:xfrm>
                <a:off x="1398231" y="1474292"/>
                <a:ext cx="518475" cy="341643"/>
                <a:chOff x="1398231" y="1474292"/>
                <a:chExt cx="518475" cy="341643"/>
              </a:xfrm>
            </p:grpSpPr>
            <p:sp>
              <p:nvSpPr>
                <p:cNvPr id="5975" name="Google Shape;5975;p8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6" name="Google Shape;5976;p88"/>
                <p:cNvGrpSpPr/>
                <p:nvPr/>
              </p:nvGrpSpPr>
              <p:grpSpPr>
                <a:xfrm>
                  <a:off x="1616453" y="1474292"/>
                  <a:ext cx="300253" cy="341643"/>
                  <a:chOff x="1616453" y="1475379"/>
                  <a:chExt cx="300253" cy="341643"/>
                </a:xfrm>
              </p:grpSpPr>
              <p:sp>
                <p:nvSpPr>
                  <p:cNvPr id="5977" name="Google Shape;5977;p8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8"/>
                  <p:cNvGrpSpPr/>
                  <p:nvPr/>
                </p:nvGrpSpPr>
                <p:grpSpPr>
                  <a:xfrm>
                    <a:off x="1839639" y="1475379"/>
                    <a:ext cx="77067" cy="341643"/>
                    <a:chOff x="1839639" y="1475379"/>
                    <a:chExt cx="77067" cy="341643"/>
                  </a:xfrm>
                </p:grpSpPr>
                <p:sp>
                  <p:nvSpPr>
                    <p:cNvPr id="5985" name="Google Shape;5985;p8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7" name="Google Shape;5987;p88"/>
              <p:cNvGrpSpPr/>
              <p:nvPr/>
            </p:nvGrpSpPr>
            <p:grpSpPr>
              <a:xfrm>
                <a:off x="1398451" y="2012951"/>
                <a:ext cx="518255" cy="340828"/>
                <a:chOff x="1398451" y="2012951"/>
                <a:chExt cx="518255" cy="340828"/>
              </a:xfrm>
            </p:grpSpPr>
            <p:sp>
              <p:nvSpPr>
                <p:cNvPr id="5988" name="Google Shape;5988;p8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88"/>
                <p:cNvGrpSpPr/>
                <p:nvPr/>
              </p:nvGrpSpPr>
              <p:grpSpPr>
                <a:xfrm>
                  <a:off x="1616453" y="2012951"/>
                  <a:ext cx="300253" cy="340828"/>
                  <a:chOff x="1616453" y="2013538"/>
                  <a:chExt cx="300253" cy="340828"/>
                </a:xfrm>
              </p:grpSpPr>
              <p:sp>
                <p:nvSpPr>
                  <p:cNvPr id="5990" name="Google Shape;5990;p8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88"/>
                  <p:cNvGrpSpPr/>
                  <p:nvPr/>
                </p:nvGrpSpPr>
                <p:grpSpPr>
                  <a:xfrm>
                    <a:off x="1839639" y="2013538"/>
                    <a:ext cx="77067" cy="340828"/>
                    <a:chOff x="1839639" y="2013538"/>
                    <a:chExt cx="77067" cy="340828"/>
                  </a:xfrm>
                </p:grpSpPr>
                <p:sp>
                  <p:nvSpPr>
                    <p:cNvPr id="5998" name="Google Shape;5998;p8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00" name="Google Shape;6000;p88"/>
          <p:cNvGrpSpPr/>
          <p:nvPr/>
        </p:nvGrpSpPr>
        <p:grpSpPr>
          <a:xfrm>
            <a:off x="724986" y="3399516"/>
            <a:ext cx="1368681" cy="682918"/>
            <a:chOff x="724986" y="3605478"/>
            <a:chExt cx="1368681" cy="682918"/>
          </a:xfrm>
        </p:grpSpPr>
        <p:grpSp>
          <p:nvGrpSpPr>
            <p:cNvPr id="6001" name="Google Shape;6001;p88"/>
            <p:cNvGrpSpPr/>
            <p:nvPr/>
          </p:nvGrpSpPr>
          <p:grpSpPr>
            <a:xfrm>
              <a:off x="1289102" y="3823629"/>
              <a:ext cx="240442" cy="250435"/>
              <a:chOff x="-165066" y="3843615"/>
              <a:chExt cx="221259" cy="230455"/>
            </a:xfrm>
          </p:grpSpPr>
          <p:sp>
            <p:nvSpPr>
              <p:cNvPr id="6002" name="Google Shape;6002;p8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8"/>
            <p:cNvGrpSpPr/>
            <p:nvPr/>
          </p:nvGrpSpPr>
          <p:grpSpPr>
            <a:xfrm>
              <a:off x="724986" y="3605478"/>
              <a:ext cx="1368681" cy="682918"/>
              <a:chOff x="724986" y="3605478"/>
              <a:chExt cx="1368681" cy="682918"/>
            </a:xfrm>
          </p:grpSpPr>
          <p:grpSp>
            <p:nvGrpSpPr>
              <p:cNvPr id="6023" name="Google Shape;6023;p88"/>
              <p:cNvGrpSpPr/>
              <p:nvPr/>
            </p:nvGrpSpPr>
            <p:grpSpPr>
              <a:xfrm>
                <a:off x="1498221" y="4047614"/>
                <a:ext cx="529172" cy="240783"/>
                <a:chOff x="1498221" y="4047614"/>
                <a:chExt cx="529172" cy="240783"/>
              </a:xfrm>
            </p:grpSpPr>
            <p:grpSp>
              <p:nvGrpSpPr>
                <p:cNvPr id="6024" name="Google Shape;6024;p88"/>
                <p:cNvGrpSpPr/>
                <p:nvPr/>
              </p:nvGrpSpPr>
              <p:grpSpPr>
                <a:xfrm>
                  <a:off x="1826655" y="4224370"/>
                  <a:ext cx="200738" cy="25631"/>
                  <a:chOff x="1826655" y="4224370"/>
                  <a:chExt cx="200738" cy="25631"/>
                </a:xfrm>
              </p:grpSpPr>
              <p:sp>
                <p:nvSpPr>
                  <p:cNvPr id="6025" name="Google Shape;6025;p8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8"/>
                <p:cNvGrpSpPr/>
                <p:nvPr/>
              </p:nvGrpSpPr>
              <p:grpSpPr>
                <a:xfrm>
                  <a:off x="1498221" y="4047614"/>
                  <a:ext cx="328444" cy="240783"/>
                  <a:chOff x="1498221" y="4047614"/>
                  <a:chExt cx="328444" cy="240783"/>
                </a:xfrm>
              </p:grpSpPr>
              <p:sp>
                <p:nvSpPr>
                  <p:cNvPr id="6028" name="Google Shape;6028;p8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88"/>
                  <p:cNvGrpSpPr/>
                  <p:nvPr/>
                </p:nvGrpSpPr>
                <p:grpSpPr>
                  <a:xfrm>
                    <a:off x="1498221" y="4047614"/>
                    <a:ext cx="150566" cy="190416"/>
                    <a:chOff x="1498221" y="4047614"/>
                    <a:chExt cx="150566" cy="190416"/>
                  </a:xfrm>
                </p:grpSpPr>
                <p:sp>
                  <p:nvSpPr>
                    <p:cNvPr id="6030" name="Google Shape;6030;p8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2" name="Google Shape;6032;p88"/>
              <p:cNvGrpSpPr/>
              <p:nvPr/>
            </p:nvGrpSpPr>
            <p:grpSpPr>
              <a:xfrm>
                <a:off x="1560718" y="3800594"/>
                <a:ext cx="532948" cy="302090"/>
                <a:chOff x="1560718" y="3800594"/>
                <a:chExt cx="532948" cy="302090"/>
              </a:xfrm>
            </p:grpSpPr>
            <p:grpSp>
              <p:nvGrpSpPr>
                <p:cNvPr id="6033" name="Google Shape;6033;p88"/>
                <p:cNvGrpSpPr/>
                <p:nvPr/>
              </p:nvGrpSpPr>
              <p:grpSpPr>
                <a:xfrm>
                  <a:off x="1912179" y="3827344"/>
                  <a:ext cx="181487" cy="25631"/>
                  <a:chOff x="1912179" y="3827344"/>
                  <a:chExt cx="181487" cy="25631"/>
                </a:xfrm>
              </p:grpSpPr>
              <p:sp>
                <p:nvSpPr>
                  <p:cNvPr id="6034" name="Google Shape;6034;p8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8"/>
                <p:cNvGrpSpPr/>
                <p:nvPr/>
              </p:nvGrpSpPr>
              <p:grpSpPr>
                <a:xfrm>
                  <a:off x="1912179" y="4044505"/>
                  <a:ext cx="181487" cy="25622"/>
                  <a:chOff x="1912179" y="4044506"/>
                  <a:chExt cx="181487" cy="25622"/>
                </a:xfrm>
              </p:grpSpPr>
              <p:sp>
                <p:nvSpPr>
                  <p:cNvPr id="6037" name="Google Shape;6037;p8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8"/>
                <p:cNvGrpSpPr/>
                <p:nvPr/>
              </p:nvGrpSpPr>
              <p:grpSpPr>
                <a:xfrm>
                  <a:off x="1560718" y="3800594"/>
                  <a:ext cx="351472" cy="302090"/>
                  <a:chOff x="1560718" y="3800594"/>
                  <a:chExt cx="351472" cy="302090"/>
                </a:xfrm>
              </p:grpSpPr>
              <p:grpSp>
                <p:nvGrpSpPr>
                  <p:cNvPr id="6040" name="Google Shape;6040;p88"/>
                  <p:cNvGrpSpPr/>
                  <p:nvPr/>
                </p:nvGrpSpPr>
                <p:grpSpPr>
                  <a:xfrm>
                    <a:off x="1560718" y="3842857"/>
                    <a:ext cx="173586" cy="217131"/>
                    <a:chOff x="1560718" y="3842857"/>
                    <a:chExt cx="173586" cy="217131"/>
                  </a:xfrm>
                </p:grpSpPr>
                <p:sp>
                  <p:nvSpPr>
                    <p:cNvPr id="6041" name="Google Shape;6041;p8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4" name="Google Shape;6044;p8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46" name="Google Shape;6046;p8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8"/>
              <p:cNvGrpSpPr/>
              <p:nvPr/>
            </p:nvGrpSpPr>
            <p:grpSpPr>
              <a:xfrm>
                <a:off x="785350" y="3605478"/>
                <a:ext cx="535311" cy="249245"/>
                <a:chOff x="785350" y="3605478"/>
                <a:chExt cx="535311" cy="249245"/>
              </a:xfrm>
            </p:grpSpPr>
            <p:grpSp>
              <p:nvGrpSpPr>
                <p:cNvPr id="6048" name="Google Shape;6048;p88"/>
                <p:cNvGrpSpPr/>
                <p:nvPr/>
              </p:nvGrpSpPr>
              <p:grpSpPr>
                <a:xfrm>
                  <a:off x="785350" y="3605478"/>
                  <a:ext cx="376191" cy="102736"/>
                  <a:chOff x="785350" y="3605478"/>
                  <a:chExt cx="376191" cy="102736"/>
                </a:xfrm>
              </p:grpSpPr>
              <p:sp>
                <p:nvSpPr>
                  <p:cNvPr id="6049" name="Google Shape;6049;p8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8"/>
                <p:cNvGrpSpPr/>
                <p:nvPr/>
              </p:nvGrpSpPr>
              <p:grpSpPr>
                <a:xfrm>
                  <a:off x="1161530" y="3655851"/>
                  <a:ext cx="159131" cy="198872"/>
                  <a:chOff x="1161530" y="3655851"/>
                  <a:chExt cx="159131" cy="198872"/>
                </a:xfrm>
              </p:grpSpPr>
              <p:sp>
                <p:nvSpPr>
                  <p:cNvPr id="6053" name="Google Shape;6053;p8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88"/>
              <p:cNvGrpSpPr/>
              <p:nvPr/>
            </p:nvGrpSpPr>
            <p:grpSpPr>
              <a:xfrm>
                <a:off x="785350" y="4047614"/>
                <a:ext cx="535311" cy="240783"/>
                <a:chOff x="785350" y="4047614"/>
                <a:chExt cx="535311" cy="240783"/>
              </a:xfrm>
            </p:grpSpPr>
            <p:grpSp>
              <p:nvGrpSpPr>
                <p:cNvPr id="6056" name="Google Shape;6056;p88"/>
                <p:cNvGrpSpPr/>
                <p:nvPr/>
              </p:nvGrpSpPr>
              <p:grpSpPr>
                <a:xfrm>
                  <a:off x="1161636" y="4047614"/>
                  <a:ext cx="159025" cy="190415"/>
                  <a:chOff x="1161636" y="4047614"/>
                  <a:chExt cx="159025" cy="190415"/>
                </a:xfrm>
              </p:grpSpPr>
              <p:sp>
                <p:nvSpPr>
                  <p:cNvPr id="6057" name="Google Shape;6057;p8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8"/>
                <p:cNvGrpSpPr/>
                <p:nvPr/>
              </p:nvGrpSpPr>
              <p:grpSpPr>
                <a:xfrm>
                  <a:off x="785350" y="4185661"/>
                  <a:ext cx="376191" cy="102736"/>
                  <a:chOff x="785350" y="4185661"/>
                  <a:chExt cx="376191" cy="102736"/>
                </a:xfrm>
              </p:grpSpPr>
              <p:sp>
                <p:nvSpPr>
                  <p:cNvPr id="6060" name="Google Shape;6060;p8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3" name="Google Shape;6063;p88"/>
              <p:cNvGrpSpPr/>
              <p:nvPr/>
            </p:nvGrpSpPr>
            <p:grpSpPr>
              <a:xfrm>
                <a:off x="1501054" y="3605478"/>
                <a:ext cx="526340" cy="249240"/>
                <a:chOff x="1501054" y="3605478"/>
                <a:chExt cx="526340" cy="249240"/>
              </a:xfrm>
            </p:grpSpPr>
            <p:grpSp>
              <p:nvGrpSpPr>
                <p:cNvPr id="6064" name="Google Shape;6064;p88"/>
                <p:cNvGrpSpPr/>
                <p:nvPr/>
              </p:nvGrpSpPr>
              <p:grpSpPr>
                <a:xfrm>
                  <a:off x="1834208" y="3643867"/>
                  <a:ext cx="193185" cy="25622"/>
                  <a:chOff x="1834208" y="3643867"/>
                  <a:chExt cx="193185" cy="25622"/>
                </a:xfrm>
              </p:grpSpPr>
              <p:sp>
                <p:nvSpPr>
                  <p:cNvPr id="6065" name="Google Shape;6065;p8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8"/>
                <p:cNvGrpSpPr/>
                <p:nvPr/>
              </p:nvGrpSpPr>
              <p:grpSpPr>
                <a:xfrm>
                  <a:off x="1501054" y="3605478"/>
                  <a:ext cx="333165" cy="249240"/>
                  <a:chOff x="1501054" y="3605478"/>
                  <a:chExt cx="333165" cy="249240"/>
                </a:xfrm>
              </p:grpSpPr>
              <p:sp>
                <p:nvSpPr>
                  <p:cNvPr id="6068" name="Google Shape;6068;p8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88"/>
                  <p:cNvGrpSpPr/>
                  <p:nvPr/>
                </p:nvGrpSpPr>
                <p:grpSpPr>
                  <a:xfrm>
                    <a:off x="1501054" y="3655851"/>
                    <a:ext cx="155286" cy="198867"/>
                    <a:chOff x="1501054" y="3655851"/>
                    <a:chExt cx="155286" cy="198867"/>
                  </a:xfrm>
                </p:grpSpPr>
                <p:sp>
                  <p:nvSpPr>
                    <p:cNvPr id="6070" name="Google Shape;6070;p8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88"/>
              <p:cNvGrpSpPr/>
              <p:nvPr/>
            </p:nvGrpSpPr>
            <p:grpSpPr>
              <a:xfrm>
                <a:off x="724986" y="3800594"/>
                <a:ext cx="532950" cy="302090"/>
                <a:chOff x="724986" y="3800594"/>
                <a:chExt cx="532950" cy="302090"/>
              </a:xfrm>
            </p:grpSpPr>
            <p:grpSp>
              <p:nvGrpSpPr>
                <p:cNvPr id="6073" name="Google Shape;6073;p88"/>
                <p:cNvGrpSpPr/>
                <p:nvPr/>
              </p:nvGrpSpPr>
              <p:grpSpPr>
                <a:xfrm>
                  <a:off x="724986" y="4044367"/>
                  <a:ext cx="181314" cy="25626"/>
                  <a:chOff x="724986" y="4044367"/>
                  <a:chExt cx="181314" cy="25626"/>
                </a:xfrm>
              </p:grpSpPr>
              <p:sp>
                <p:nvSpPr>
                  <p:cNvPr id="6074" name="Google Shape;6074;p8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8"/>
                <p:cNvGrpSpPr/>
                <p:nvPr/>
              </p:nvGrpSpPr>
              <p:grpSpPr>
                <a:xfrm>
                  <a:off x="906290" y="3800594"/>
                  <a:ext cx="351646" cy="302090"/>
                  <a:chOff x="906290" y="3800594"/>
                  <a:chExt cx="351646" cy="302090"/>
                </a:xfrm>
              </p:grpSpPr>
              <p:grpSp>
                <p:nvGrpSpPr>
                  <p:cNvPr id="6077" name="Google Shape;6077;p88"/>
                  <p:cNvGrpSpPr/>
                  <p:nvPr/>
                </p:nvGrpSpPr>
                <p:grpSpPr>
                  <a:xfrm>
                    <a:off x="1084172" y="3842857"/>
                    <a:ext cx="173764" cy="217131"/>
                    <a:chOff x="1084172" y="3842857"/>
                    <a:chExt cx="173764" cy="217131"/>
                  </a:xfrm>
                </p:grpSpPr>
                <p:grpSp>
                  <p:nvGrpSpPr>
                    <p:cNvPr id="6078" name="Google Shape;6078;p88"/>
                    <p:cNvGrpSpPr/>
                    <p:nvPr/>
                  </p:nvGrpSpPr>
                  <p:grpSpPr>
                    <a:xfrm>
                      <a:off x="1156862" y="3936509"/>
                      <a:ext cx="101073" cy="25622"/>
                      <a:chOff x="1156862" y="3936509"/>
                      <a:chExt cx="101073" cy="25622"/>
                    </a:xfrm>
                  </p:grpSpPr>
                  <p:sp>
                    <p:nvSpPr>
                      <p:cNvPr id="6079" name="Google Shape;6079;p8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8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8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88"/>
                <p:cNvGrpSpPr/>
                <p:nvPr/>
              </p:nvGrpSpPr>
              <p:grpSpPr>
                <a:xfrm>
                  <a:off x="724986" y="3830189"/>
                  <a:ext cx="189533" cy="25626"/>
                  <a:chOff x="724986" y="3830189"/>
                  <a:chExt cx="189533" cy="25626"/>
                </a:xfrm>
              </p:grpSpPr>
              <p:sp>
                <p:nvSpPr>
                  <p:cNvPr id="6085" name="Google Shape;6085;p8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087" name="Google Shape;6087;p88"/>
          <p:cNvGrpSpPr/>
          <p:nvPr/>
        </p:nvGrpSpPr>
        <p:grpSpPr>
          <a:xfrm>
            <a:off x="2253298" y="2249677"/>
            <a:ext cx="948701" cy="935378"/>
            <a:chOff x="2253298" y="2428317"/>
            <a:chExt cx="948701" cy="935378"/>
          </a:xfrm>
        </p:grpSpPr>
        <p:sp>
          <p:nvSpPr>
            <p:cNvPr id="6088" name="Google Shape;6088;p8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24"/>
        <p:cNvGrpSpPr/>
        <p:nvPr/>
      </p:nvGrpSpPr>
      <p:grpSpPr>
        <a:xfrm>
          <a:off x="0" y="0"/>
          <a:ext cx="0" cy="0"/>
          <a:chOff x="0" y="0"/>
          <a:chExt cx="0" cy="0"/>
        </a:xfrm>
      </p:grpSpPr>
      <p:grpSp>
        <p:nvGrpSpPr>
          <p:cNvPr id="6125" name="Google Shape;6125;p89"/>
          <p:cNvGrpSpPr/>
          <p:nvPr/>
        </p:nvGrpSpPr>
        <p:grpSpPr>
          <a:xfrm>
            <a:off x="3339744" y="952977"/>
            <a:ext cx="2363393" cy="1017867"/>
            <a:chOff x="3292400" y="1219146"/>
            <a:chExt cx="2615240" cy="1110239"/>
          </a:xfrm>
        </p:grpSpPr>
        <p:sp>
          <p:nvSpPr>
            <p:cNvPr id="6126" name="Google Shape;6126;p8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127" name="Google Shape;6127;p8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8" name="Google Shape;6128;p8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129" name="Google Shape;6129;p8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130" name="Google Shape;6130;p8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131" name="Google Shape;6131;p8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132" name="Google Shape;6132;p8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133" name="Google Shape;6133;p8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134" name="Google Shape;6134;p8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135" name="Google Shape;6135;p8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136" name="Google Shape;6136;p8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37" name="Google Shape;6137;p8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38" name="Google Shape;6138;p8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39" name="Google Shape;6139;p8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40" name="Google Shape;6140;p89"/>
            <p:cNvGrpSpPr/>
            <p:nvPr/>
          </p:nvGrpSpPr>
          <p:grpSpPr>
            <a:xfrm>
              <a:off x="3748438" y="1378608"/>
              <a:ext cx="2159202" cy="903971"/>
              <a:chOff x="1683525" y="2179850"/>
              <a:chExt cx="4519050" cy="2134525"/>
            </a:xfrm>
          </p:grpSpPr>
          <p:sp>
            <p:nvSpPr>
              <p:cNvPr id="6141" name="Google Shape;6141;p8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2" name="Google Shape;6142;p8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3" name="Google Shape;6143;p8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4" name="Google Shape;6144;p8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5" name="Google Shape;6145;p8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6" name="Google Shape;6146;p8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7" name="Google Shape;6147;p8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8" name="Google Shape;6148;p8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49" name="Google Shape;6149;p8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50" name="Google Shape;6150;p8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51" name="Google Shape;6151;p8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52" name="Google Shape;6152;p8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153" name="Google Shape;6153;p89"/>
          <p:cNvGraphicFramePr/>
          <p:nvPr/>
        </p:nvGraphicFramePr>
        <p:xfrm>
          <a:off x="5935838" y="2130450"/>
          <a:ext cx="3000000" cy="3000000"/>
        </p:xfrm>
        <a:graphic>
          <a:graphicData uri="http://schemas.openxmlformats.org/drawingml/2006/table">
            <a:tbl>
              <a:tblPr>
                <a:noFill/>
                <a:tableStyleId>{EB26333D-8EE9-4B1D-918D-D2E37812B46B}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154" name="Google Shape;6154;p89"/>
          <p:cNvGrpSpPr/>
          <p:nvPr/>
        </p:nvGrpSpPr>
        <p:grpSpPr>
          <a:xfrm>
            <a:off x="5913087" y="3189047"/>
            <a:ext cx="2519825" cy="1001454"/>
            <a:chOff x="1906114" y="789980"/>
            <a:chExt cx="1487676" cy="606868"/>
          </a:xfrm>
        </p:grpSpPr>
        <p:cxnSp>
          <p:nvCxnSpPr>
            <p:cNvPr id="6155" name="Google Shape;6155;p8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56" name="Google Shape;6156;p8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57" name="Google Shape;6157;p8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158" name="Google Shape;6158;p8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159" name="Google Shape;6159;p8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160" name="Google Shape;6160;p8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161" name="Google Shape;6161;p8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162" name="Google Shape;6162;p8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169" name="Google Shape;6169;p8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70" name="Google Shape;6170;p8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71" name="Google Shape;6171;p8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9"/>
          <p:cNvGrpSpPr/>
          <p:nvPr/>
        </p:nvGrpSpPr>
        <p:grpSpPr>
          <a:xfrm>
            <a:off x="712562" y="998005"/>
            <a:ext cx="2394370" cy="976502"/>
            <a:chOff x="749309" y="1112739"/>
            <a:chExt cx="2371603" cy="976502"/>
          </a:xfrm>
        </p:grpSpPr>
        <p:sp>
          <p:nvSpPr>
            <p:cNvPr id="6173" name="Google Shape;6173;p8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205" name="Google Shape;6205;p89"/>
          <p:cNvGraphicFramePr/>
          <p:nvPr/>
        </p:nvGraphicFramePr>
        <p:xfrm>
          <a:off x="5935863" y="996300"/>
          <a:ext cx="3000000" cy="3000000"/>
        </p:xfrm>
        <a:graphic>
          <a:graphicData uri="http://schemas.openxmlformats.org/drawingml/2006/table">
            <a:tbl>
              <a:tblPr>
                <a:noFill/>
                <a:tableStyleId>{EB26333D-8EE9-4B1D-918D-D2E37812B46B}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206" name="Google Shape;6206;p89"/>
          <p:cNvGraphicFramePr/>
          <p:nvPr/>
        </p:nvGraphicFramePr>
        <p:xfrm>
          <a:off x="3342575" y="2130450"/>
          <a:ext cx="3000000" cy="3000000"/>
        </p:xfrm>
        <a:graphic>
          <a:graphicData uri="http://schemas.openxmlformats.org/drawingml/2006/table">
            <a:tbl>
              <a:tblPr>
                <a:noFill/>
                <a:tableStyleId>{EB26333D-8EE9-4B1D-918D-D2E37812B46B}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07" name="Google Shape;6207;p89"/>
          <p:cNvGrpSpPr/>
          <p:nvPr/>
        </p:nvGrpSpPr>
        <p:grpSpPr>
          <a:xfrm>
            <a:off x="4086504" y="2517093"/>
            <a:ext cx="1517436" cy="74460"/>
            <a:chOff x="3980086" y="2804397"/>
            <a:chExt cx="1227600" cy="66900"/>
          </a:xfrm>
        </p:grpSpPr>
        <p:sp>
          <p:nvSpPr>
            <p:cNvPr id="6208" name="Google Shape;6208;p8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9"/>
          <p:cNvGrpSpPr/>
          <p:nvPr/>
        </p:nvGrpSpPr>
        <p:grpSpPr>
          <a:xfrm>
            <a:off x="4711569" y="2809680"/>
            <a:ext cx="892956" cy="74460"/>
            <a:chOff x="3980086" y="2804397"/>
            <a:chExt cx="1227600" cy="66900"/>
          </a:xfrm>
        </p:grpSpPr>
        <p:sp>
          <p:nvSpPr>
            <p:cNvPr id="6211" name="Google Shape;6211;p8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9"/>
          <p:cNvGrpSpPr/>
          <p:nvPr/>
        </p:nvGrpSpPr>
        <p:grpSpPr>
          <a:xfrm>
            <a:off x="3344661" y="3168563"/>
            <a:ext cx="2363244" cy="1005943"/>
            <a:chOff x="3358415" y="3361302"/>
            <a:chExt cx="2363244" cy="1024695"/>
          </a:xfrm>
        </p:grpSpPr>
        <p:grpSp>
          <p:nvGrpSpPr>
            <p:cNvPr id="6214" name="Google Shape;6214;p89"/>
            <p:cNvGrpSpPr/>
            <p:nvPr/>
          </p:nvGrpSpPr>
          <p:grpSpPr>
            <a:xfrm>
              <a:off x="3358415" y="3361302"/>
              <a:ext cx="441300" cy="1024695"/>
              <a:chOff x="3358415" y="3361302"/>
              <a:chExt cx="441300" cy="1024695"/>
            </a:xfrm>
          </p:grpSpPr>
          <p:sp>
            <p:nvSpPr>
              <p:cNvPr id="6215" name="Google Shape;6215;p8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9"/>
            <p:cNvGrpSpPr/>
            <p:nvPr/>
          </p:nvGrpSpPr>
          <p:grpSpPr>
            <a:xfrm>
              <a:off x="3838901" y="3361302"/>
              <a:ext cx="441300" cy="1024695"/>
              <a:chOff x="3838901" y="3361302"/>
              <a:chExt cx="441300" cy="1024695"/>
            </a:xfrm>
          </p:grpSpPr>
          <p:sp>
            <p:nvSpPr>
              <p:cNvPr id="6222" name="Google Shape;6222;p8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9"/>
            <p:cNvGrpSpPr/>
            <p:nvPr/>
          </p:nvGrpSpPr>
          <p:grpSpPr>
            <a:xfrm>
              <a:off x="4319387" y="3361302"/>
              <a:ext cx="441300" cy="1024695"/>
              <a:chOff x="4319387" y="3361302"/>
              <a:chExt cx="441300" cy="1024695"/>
            </a:xfrm>
          </p:grpSpPr>
          <p:sp>
            <p:nvSpPr>
              <p:cNvPr id="6229" name="Google Shape;6229;p8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4799873" y="3361302"/>
              <a:ext cx="441300" cy="1024695"/>
              <a:chOff x="4799873" y="3361302"/>
              <a:chExt cx="441300" cy="1024695"/>
            </a:xfrm>
          </p:grpSpPr>
          <p:sp>
            <p:nvSpPr>
              <p:cNvPr id="6236" name="Google Shape;6236;p8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9"/>
            <p:cNvGrpSpPr/>
            <p:nvPr/>
          </p:nvGrpSpPr>
          <p:grpSpPr>
            <a:xfrm>
              <a:off x="5280360" y="3361302"/>
              <a:ext cx="441300" cy="1024695"/>
              <a:chOff x="5280360" y="3361302"/>
              <a:chExt cx="441300" cy="1024695"/>
            </a:xfrm>
          </p:grpSpPr>
          <p:sp>
            <p:nvSpPr>
              <p:cNvPr id="6243" name="Google Shape;6243;p8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249" name="Google Shape;6249;p89"/>
          <p:cNvGraphicFramePr/>
          <p:nvPr/>
        </p:nvGraphicFramePr>
        <p:xfrm>
          <a:off x="711088" y="2130450"/>
          <a:ext cx="3000000" cy="3000000"/>
        </p:xfrm>
        <a:graphic>
          <a:graphicData uri="http://schemas.openxmlformats.org/drawingml/2006/table">
            <a:tbl>
              <a:tblPr>
                <a:noFill/>
                <a:tableStyleId>{EB26333D-8EE9-4B1D-918D-D2E37812B46B}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50" name="Google Shape;6250;p89"/>
          <p:cNvGrpSpPr/>
          <p:nvPr/>
        </p:nvGrpSpPr>
        <p:grpSpPr>
          <a:xfrm>
            <a:off x="712613" y="3180175"/>
            <a:ext cx="2403614" cy="1005900"/>
            <a:chOff x="726450" y="3372825"/>
            <a:chExt cx="2403614" cy="1005900"/>
          </a:xfrm>
        </p:grpSpPr>
        <p:grpSp>
          <p:nvGrpSpPr>
            <p:cNvPr id="6251" name="Google Shape;6251;p89"/>
            <p:cNvGrpSpPr/>
            <p:nvPr/>
          </p:nvGrpSpPr>
          <p:grpSpPr>
            <a:xfrm>
              <a:off x="726450" y="3696000"/>
              <a:ext cx="2403614" cy="500898"/>
              <a:chOff x="726450" y="3696000"/>
              <a:chExt cx="2403614" cy="500898"/>
            </a:xfrm>
          </p:grpSpPr>
          <p:sp>
            <p:nvSpPr>
              <p:cNvPr id="6252" name="Google Shape;6252;p8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53" name="Google Shape;6253;p8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54" name="Google Shape;6254;p89"/>
            <p:cNvGrpSpPr/>
            <p:nvPr/>
          </p:nvGrpSpPr>
          <p:grpSpPr>
            <a:xfrm>
              <a:off x="1348050" y="3372825"/>
              <a:ext cx="1720425" cy="1005900"/>
              <a:chOff x="1348050" y="3372825"/>
              <a:chExt cx="1720425" cy="1005900"/>
            </a:xfrm>
          </p:grpSpPr>
          <p:sp>
            <p:nvSpPr>
              <p:cNvPr id="6255" name="Google Shape;6255;p8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56" name="Google Shape;6256;p8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57" name="Google Shape;6257;p8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58" name="Google Shape;6258;p8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59" name="Google Shape;6259;p8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60" name="Google Shape;6260;p89"/>
            <p:cNvGrpSpPr/>
            <p:nvPr/>
          </p:nvGrpSpPr>
          <p:grpSpPr>
            <a:xfrm>
              <a:off x="1455707" y="3731058"/>
              <a:ext cx="1491150" cy="417657"/>
              <a:chOff x="1455707" y="3731058"/>
              <a:chExt cx="1491150" cy="417657"/>
            </a:xfrm>
          </p:grpSpPr>
          <p:grpSp>
            <p:nvGrpSpPr>
              <p:cNvPr id="6261" name="Google Shape;6261;p89"/>
              <p:cNvGrpSpPr/>
              <p:nvPr/>
            </p:nvGrpSpPr>
            <p:grpSpPr>
              <a:xfrm>
                <a:off x="1472938" y="3745828"/>
                <a:ext cx="72126" cy="53788"/>
                <a:chOff x="1472938" y="3745828"/>
                <a:chExt cx="72126" cy="53788"/>
              </a:xfrm>
            </p:grpSpPr>
            <p:sp>
              <p:nvSpPr>
                <p:cNvPr id="6262" name="Google Shape;6262;p8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9"/>
              <p:cNvGrpSpPr/>
              <p:nvPr/>
            </p:nvGrpSpPr>
            <p:grpSpPr>
              <a:xfrm>
                <a:off x="1819181" y="4089633"/>
                <a:ext cx="72126" cy="53788"/>
                <a:chOff x="1819181" y="4089633"/>
                <a:chExt cx="72126" cy="53788"/>
              </a:xfrm>
            </p:grpSpPr>
            <p:sp>
              <p:nvSpPr>
                <p:cNvPr id="6265" name="Google Shape;6265;p8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9"/>
              <p:cNvGrpSpPr/>
              <p:nvPr/>
            </p:nvGrpSpPr>
            <p:grpSpPr>
              <a:xfrm>
                <a:off x="1455707" y="4084171"/>
                <a:ext cx="64321" cy="64544"/>
                <a:chOff x="1455707" y="4084171"/>
                <a:chExt cx="64321" cy="64544"/>
              </a:xfrm>
            </p:grpSpPr>
            <p:sp>
              <p:nvSpPr>
                <p:cNvPr id="6268" name="Google Shape;6268;p8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9"/>
              <p:cNvGrpSpPr/>
              <p:nvPr/>
            </p:nvGrpSpPr>
            <p:grpSpPr>
              <a:xfrm>
                <a:off x="1818610" y="3731058"/>
                <a:ext cx="64321" cy="64544"/>
                <a:chOff x="1818610" y="3731058"/>
                <a:chExt cx="64321" cy="64544"/>
              </a:xfrm>
            </p:grpSpPr>
            <p:sp>
              <p:nvSpPr>
                <p:cNvPr id="6271" name="Google Shape;6271;p8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9"/>
              <p:cNvGrpSpPr/>
              <p:nvPr/>
            </p:nvGrpSpPr>
            <p:grpSpPr>
              <a:xfrm>
                <a:off x="2172491" y="4089633"/>
                <a:ext cx="72126" cy="53788"/>
                <a:chOff x="2172491" y="4089633"/>
                <a:chExt cx="72126" cy="53788"/>
              </a:xfrm>
            </p:grpSpPr>
            <p:sp>
              <p:nvSpPr>
                <p:cNvPr id="6274" name="Google Shape;6274;p8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9"/>
              <p:cNvGrpSpPr/>
              <p:nvPr/>
            </p:nvGrpSpPr>
            <p:grpSpPr>
              <a:xfrm>
                <a:off x="2171920" y="3731058"/>
                <a:ext cx="64321" cy="64544"/>
                <a:chOff x="2171920" y="3731058"/>
                <a:chExt cx="64321" cy="64544"/>
              </a:xfrm>
            </p:grpSpPr>
            <p:sp>
              <p:nvSpPr>
                <p:cNvPr id="6277" name="Google Shape;6277;p8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9"/>
              <p:cNvGrpSpPr/>
              <p:nvPr/>
            </p:nvGrpSpPr>
            <p:grpSpPr>
              <a:xfrm>
                <a:off x="2874730" y="3745828"/>
                <a:ext cx="72126" cy="53788"/>
                <a:chOff x="2874730" y="3745828"/>
                <a:chExt cx="72126" cy="53788"/>
              </a:xfrm>
            </p:grpSpPr>
            <p:sp>
              <p:nvSpPr>
                <p:cNvPr id="6280" name="Google Shape;6280;p8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9"/>
              <p:cNvGrpSpPr/>
              <p:nvPr/>
            </p:nvGrpSpPr>
            <p:grpSpPr>
              <a:xfrm>
                <a:off x="2878589" y="4081481"/>
                <a:ext cx="64321" cy="64544"/>
                <a:chOff x="2878589" y="4081481"/>
                <a:chExt cx="64321" cy="64544"/>
              </a:xfrm>
            </p:grpSpPr>
            <p:sp>
              <p:nvSpPr>
                <p:cNvPr id="6283" name="Google Shape;6283;p8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9"/>
              <p:cNvGrpSpPr/>
              <p:nvPr/>
            </p:nvGrpSpPr>
            <p:grpSpPr>
              <a:xfrm>
                <a:off x="2525796" y="4089633"/>
                <a:ext cx="72126" cy="53788"/>
                <a:chOff x="2525796" y="4089633"/>
                <a:chExt cx="72126" cy="53788"/>
              </a:xfrm>
            </p:grpSpPr>
            <p:sp>
              <p:nvSpPr>
                <p:cNvPr id="6286" name="Google Shape;6286;p8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9"/>
              <p:cNvGrpSpPr/>
              <p:nvPr/>
            </p:nvGrpSpPr>
            <p:grpSpPr>
              <a:xfrm>
                <a:off x="2525225" y="3731058"/>
                <a:ext cx="64321" cy="64544"/>
                <a:chOff x="2525225" y="3731058"/>
                <a:chExt cx="64321" cy="64544"/>
              </a:xfrm>
            </p:grpSpPr>
            <p:sp>
              <p:nvSpPr>
                <p:cNvPr id="6289" name="Google Shape;6289;p8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94"/>
        <p:cNvGrpSpPr/>
        <p:nvPr/>
      </p:nvGrpSpPr>
      <p:grpSpPr>
        <a:xfrm>
          <a:off x="0" y="0"/>
          <a:ext cx="0" cy="0"/>
          <a:chOff x="0" y="0"/>
          <a:chExt cx="0" cy="0"/>
        </a:xfrm>
      </p:grpSpPr>
      <p:grpSp>
        <p:nvGrpSpPr>
          <p:cNvPr id="6295" name="Google Shape;6295;p90"/>
          <p:cNvGrpSpPr/>
          <p:nvPr/>
        </p:nvGrpSpPr>
        <p:grpSpPr>
          <a:xfrm>
            <a:off x="716991" y="971306"/>
            <a:ext cx="845921" cy="690752"/>
            <a:chOff x="732428" y="1198513"/>
            <a:chExt cx="845921" cy="690752"/>
          </a:xfrm>
        </p:grpSpPr>
        <p:grpSp>
          <p:nvGrpSpPr>
            <p:cNvPr id="6296" name="Google Shape;6296;p90"/>
            <p:cNvGrpSpPr/>
            <p:nvPr/>
          </p:nvGrpSpPr>
          <p:grpSpPr>
            <a:xfrm>
              <a:off x="823030" y="1198513"/>
              <a:ext cx="755319" cy="690752"/>
              <a:chOff x="823030" y="1198513"/>
              <a:chExt cx="755319" cy="690752"/>
            </a:xfrm>
          </p:grpSpPr>
          <p:sp>
            <p:nvSpPr>
              <p:cNvPr id="6297" name="Google Shape;6297;p9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9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90"/>
            <p:cNvGrpSpPr/>
            <p:nvPr/>
          </p:nvGrpSpPr>
          <p:grpSpPr>
            <a:xfrm>
              <a:off x="732428" y="1239937"/>
              <a:ext cx="739912" cy="607886"/>
              <a:chOff x="732428" y="1239937"/>
              <a:chExt cx="739912" cy="607886"/>
            </a:xfrm>
          </p:grpSpPr>
          <p:sp>
            <p:nvSpPr>
              <p:cNvPr id="6300" name="Google Shape;6300;p9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9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90"/>
            <p:cNvGrpSpPr/>
            <p:nvPr/>
          </p:nvGrpSpPr>
          <p:grpSpPr>
            <a:xfrm>
              <a:off x="732428" y="1277018"/>
              <a:ext cx="702832" cy="533758"/>
              <a:chOff x="732428" y="1277018"/>
              <a:chExt cx="702832" cy="533758"/>
            </a:xfrm>
          </p:grpSpPr>
          <p:sp>
            <p:nvSpPr>
              <p:cNvPr id="6303" name="Google Shape;6303;p9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9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90"/>
            <p:cNvGrpSpPr/>
            <p:nvPr/>
          </p:nvGrpSpPr>
          <p:grpSpPr>
            <a:xfrm>
              <a:off x="931170" y="1306653"/>
              <a:ext cx="647179" cy="474455"/>
              <a:chOff x="931170" y="1306653"/>
              <a:chExt cx="647179" cy="474455"/>
            </a:xfrm>
          </p:grpSpPr>
          <p:sp>
            <p:nvSpPr>
              <p:cNvPr id="6306" name="Google Shape;6306;p9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9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9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90"/>
          <p:cNvGrpSpPr/>
          <p:nvPr/>
        </p:nvGrpSpPr>
        <p:grpSpPr>
          <a:xfrm>
            <a:off x="3948600" y="971313"/>
            <a:ext cx="634656" cy="699982"/>
            <a:chOff x="5985650" y="2860025"/>
            <a:chExt cx="1396075" cy="1539775"/>
          </a:xfrm>
        </p:grpSpPr>
        <p:sp>
          <p:nvSpPr>
            <p:cNvPr id="6310" name="Google Shape;6310;p9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9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9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9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9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9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9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9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9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9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9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9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9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9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9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9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9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9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90"/>
          <p:cNvGrpSpPr/>
          <p:nvPr/>
        </p:nvGrpSpPr>
        <p:grpSpPr>
          <a:xfrm>
            <a:off x="4704250" y="971306"/>
            <a:ext cx="725845" cy="699975"/>
            <a:chOff x="4249973" y="1201875"/>
            <a:chExt cx="1958568" cy="1888762"/>
          </a:xfrm>
        </p:grpSpPr>
        <p:sp>
          <p:nvSpPr>
            <p:cNvPr id="6343" name="Google Shape;6343;p9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90"/>
            <p:cNvGrpSpPr/>
            <p:nvPr/>
          </p:nvGrpSpPr>
          <p:grpSpPr>
            <a:xfrm>
              <a:off x="5853086" y="1789142"/>
              <a:ext cx="355454" cy="1048099"/>
              <a:chOff x="5576108" y="2016725"/>
              <a:chExt cx="565200" cy="1666560"/>
            </a:xfrm>
          </p:grpSpPr>
          <p:sp>
            <p:nvSpPr>
              <p:cNvPr id="6345" name="Google Shape;6345;p9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46" name="Google Shape;6346;p9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90"/>
            <p:cNvGrpSpPr/>
            <p:nvPr/>
          </p:nvGrpSpPr>
          <p:grpSpPr>
            <a:xfrm>
              <a:off x="4869455" y="2691676"/>
              <a:ext cx="1013897" cy="398961"/>
              <a:chOff x="4012057" y="3451825"/>
              <a:chExt cx="1612175" cy="634379"/>
            </a:xfrm>
          </p:grpSpPr>
          <p:sp>
            <p:nvSpPr>
              <p:cNvPr id="6348" name="Google Shape;6348;p9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49" name="Google Shape;6349;p9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90"/>
            <p:cNvGrpSpPr/>
            <p:nvPr/>
          </p:nvGrpSpPr>
          <p:grpSpPr>
            <a:xfrm>
              <a:off x="4276937" y="2155961"/>
              <a:ext cx="651965" cy="891358"/>
              <a:chOff x="3069908" y="2599997"/>
              <a:chExt cx="1036675" cy="1417328"/>
            </a:xfrm>
          </p:grpSpPr>
          <p:sp>
            <p:nvSpPr>
              <p:cNvPr id="6351" name="Google Shape;6351;p9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52" name="Google Shape;6352;p9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90"/>
            <p:cNvGrpSpPr/>
            <p:nvPr/>
          </p:nvGrpSpPr>
          <p:grpSpPr>
            <a:xfrm>
              <a:off x="5054918" y="1201875"/>
              <a:ext cx="999548" cy="602711"/>
              <a:chOff x="4306958" y="1082925"/>
              <a:chExt cx="1589359" cy="958358"/>
            </a:xfrm>
          </p:grpSpPr>
          <p:sp>
            <p:nvSpPr>
              <p:cNvPr id="6354" name="Google Shape;6354;p9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55" name="Google Shape;6355;p9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90"/>
            <p:cNvGrpSpPr/>
            <p:nvPr/>
          </p:nvGrpSpPr>
          <p:grpSpPr>
            <a:xfrm>
              <a:off x="4249973" y="1303451"/>
              <a:ext cx="799317" cy="841334"/>
              <a:chOff x="3027033" y="1244439"/>
              <a:chExt cx="1270977" cy="1337786"/>
            </a:xfrm>
          </p:grpSpPr>
          <p:sp>
            <p:nvSpPr>
              <p:cNvPr id="6357" name="Google Shape;6357;p9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58" name="Google Shape;6358;p9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9" name="Google Shape;6359;p90"/>
          <p:cNvGrpSpPr/>
          <p:nvPr/>
        </p:nvGrpSpPr>
        <p:grpSpPr>
          <a:xfrm>
            <a:off x="4057114" y="1858087"/>
            <a:ext cx="750769" cy="683784"/>
            <a:chOff x="4204684" y="2104422"/>
            <a:chExt cx="699822" cy="637382"/>
          </a:xfrm>
        </p:grpSpPr>
        <p:grpSp>
          <p:nvGrpSpPr>
            <p:cNvPr id="6360" name="Google Shape;6360;p90"/>
            <p:cNvGrpSpPr/>
            <p:nvPr/>
          </p:nvGrpSpPr>
          <p:grpSpPr>
            <a:xfrm>
              <a:off x="4204684" y="2430067"/>
              <a:ext cx="342957" cy="311738"/>
              <a:chOff x="4204684" y="2430067"/>
              <a:chExt cx="342957" cy="311738"/>
            </a:xfrm>
          </p:grpSpPr>
          <p:sp>
            <p:nvSpPr>
              <p:cNvPr id="6361" name="Google Shape;6361;p9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90"/>
            <p:cNvGrpSpPr/>
            <p:nvPr/>
          </p:nvGrpSpPr>
          <p:grpSpPr>
            <a:xfrm>
              <a:off x="4561586" y="2430067"/>
              <a:ext cx="342920" cy="311738"/>
              <a:chOff x="4561586" y="2430067"/>
              <a:chExt cx="342920" cy="311738"/>
            </a:xfrm>
          </p:grpSpPr>
          <p:sp>
            <p:nvSpPr>
              <p:cNvPr id="6364" name="Google Shape;6364;p9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90"/>
            <p:cNvGrpSpPr/>
            <p:nvPr/>
          </p:nvGrpSpPr>
          <p:grpSpPr>
            <a:xfrm>
              <a:off x="4561586" y="2104422"/>
              <a:ext cx="342920" cy="311738"/>
              <a:chOff x="4561586" y="2104422"/>
              <a:chExt cx="342920" cy="311738"/>
            </a:xfrm>
          </p:grpSpPr>
          <p:sp>
            <p:nvSpPr>
              <p:cNvPr id="6367" name="Google Shape;6367;p9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0"/>
            <p:cNvGrpSpPr/>
            <p:nvPr/>
          </p:nvGrpSpPr>
          <p:grpSpPr>
            <a:xfrm>
              <a:off x="4204684" y="2104422"/>
              <a:ext cx="342957" cy="311664"/>
              <a:chOff x="4204684" y="2104422"/>
              <a:chExt cx="342957" cy="311664"/>
            </a:xfrm>
          </p:grpSpPr>
          <p:sp>
            <p:nvSpPr>
              <p:cNvPr id="6370" name="Google Shape;6370;p9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2" name="Google Shape;6372;p90"/>
          <p:cNvGrpSpPr/>
          <p:nvPr/>
        </p:nvGrpSpPr>
        <p:grpSpPr>
          <a:xfrm>
            <a:off x="5521547" y="971301"/>
            <a:ext cx="660591" cy="688867"/>
            <a:chOff x="5830645" y="1267368"/>
            <a:chExt cx="530340" cy="553040"/>
          </a:xfrm>
        </p:grpSpPr>
        <p:sp>
          <p:nvSpPr>
            <p:cNvPr id="6373" name="Google Shape;6373;p9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4" name="Google Shape;6374;p90"/>
            <p:cNvGrpSpPr/>
            <p:nvPr/>
          </p:nvGrpSpPr>
          <p:grpSpPr>
            <a:xfrm>
              <a:off x="5830645" y="1267368"/>
              <a:ext cx="259743" cy="269909"/>
              <a:chOff x="5830645" y="1267368"/>
              <a:chExt cx="259743" cy="269909"/>
            </a:xfrm>
          </p:grpSpPr>
          <p:sp>
            <p:nvSpPr>
              <p:cNvPr id="6375" name="Google Shape;6375;p9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90"/>
            <p:cNvGrpSpPr/>
            <p:nvPr/>
          </p:nvGrpSpPr>
          <p:grpSpPr>
            <a:xfrm>
              <a:off x="6101293" y="1267368"/>
              <a:ext cx="259692" cy="269909"/>
              <a:chOff x="6101293" y="1267368"/>
              <a:chExt cx="259692" cy="269909"/>
            </a:xfrm>
          </p:grpSpPr>
          <p:sp>
            <p:nvSpPr>
              <p:cNvPr id="6378" name="Google Shape;6378;p9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90"/>
            <p:cNvGrpSpPr/>
            <p:nvPr/>
          </p:nvGrpSpPr>
          <p:grpSpPr>
            <a:xfrm>
              <a:off x="5830645" y="1550500"/>
              <a:ext cx="259692" cy="269909"/>
              <a:chOff x="5830645" y="1550500"/>
              <a:chExt cx="259692" cy="269909"/>
            </a:xfrm>
          </p:grpSpPr>
          <p:sp>
            <p:nvSpPr>
              <p:cNvPr id="6381" name="Google Shape;6381;p9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90"/>
            <p:cNvGrpSpPr/>
            <p:nvPr/>
          </p:nvGrpSpPr>
          <p:grpSpPr>
            <a:xfrm>
              <a:off x="6101293" y="1550500"/>
              <a:ext cx="259692" cy="269909"/>
              <a:chOff x="6101293" y="1550500"/>
              <a:chExt cx="259692" cy="269909"/>
            </a:xfrm>
          </p:grpSpPr>
          <p:sp>
            <p:nvSpPr>
              <p:cNvPr id="6384" name="Google Shape;6384;p9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9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6" name="Google Shape;6386;p90"/>
          <p:cNvGrpSpPr/>
          <p:nvPr/>
        </p:nvGrpSpPr>
        <p:grpSpPr>
          <a:xfrm>
            <a:off x="723700" y="1861760"/>
            <a:ext cx="697154" cy="679574"/>
            <a:chOff x="2679875" y="2361475"/>
            <a:chExt cx="780425" cy="760575"/>
          </a:xfrm>
        </p:grpSpPr>
        <p:sp>
          <p:nvSpPr>
            <p:cNvPr id="6387" name="Google Shape;6387;p9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90"/>
          <p:cNvGrpSpPr/>
          <p:nvPr/>
        </p:nvGrpSpPr>
        <p:grpSpPr>
          <a:xfrm>
            <a:off x="3122859" y="971352"/>
            <a:ext cx="735829" cy="684547"/>
            <a:chOff x="3351965" y="1148808"/>
            <a:chExt cx="750770" cy="698375"/>
          </a:xfrm>
        </p:grpSpPr>
        <p:grpSp>
          <p:nvGrpSpPr>
            <p:cNvPr id="6394" name="Google Shape;6394;p90"/>
            <p:cNvGrpSpPr/>
            <p:nvPr/>
          </p:nvGrpSpPr>
          <p:grpSpPr>
            <a:xfrm>
              <a:off x="3586796" y="1148808"/>
              <a:ext cx="294857" cy="286830"/>
              <a:chOff x="3750225" y="1774000"/>
              <a:chExt cx="149575" cy="145525"/>
            </a:xfrm>
          </p:grpSpPr>
          <p:sp>
            <p:nvSpPr>
              <p:cNvPr id="6395" name="Google Shape;6395;p9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90"/>
            <p:cNvGrpSpPr/>
            <p:nvPr/>
          </p:nvGrpSpPr>
          <p:grpSpPr>
            <a:xfrm>
              <a:off x="3779245" y="1375768"/>
              <a:ext cx="323490" cy="286978"/>
              <a:chOff x="3847850" y="1889150"/>
              <a:chExt cx="164100" cy="145600"/>
            </a:xfrm>
          </p:grpSpPr>
          <p:sp>
            <p:nvSpPr>
              <p:cNvPr id="6398" name="Google Shape;6398;p9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90"/>
            <p:cNvGrpSpPr/>
            <p:nvPr/>
          </p:nvGrpSpPr>
          <p:grpSpPr>
            <a:xfrm>
              <a:off x="3351965" y="1330435"/>
              <a:ext cx="295449" cy="285401"/>
              <a:chOff x="3631100" y="1866150"/>
              <a:chExt cx="149875" cy="144800"/>
            </a:xfrm>
          </p:grpSpPr>
          <p:sp>
            <p:nvSpPr>
              <p:cNvPr id="6401" name="Google Shape;6401;p9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0"/>
            <p:cNvGrpSpPr/>
            <p:nvPr/>
          </p:nvGrpSpPr>
          <p:grpSpPr>
            <a:xfrm>
              <a:off x="3548208" y="1560352"/>
              <a:ext cx="294808" cy="286830"/>
              <a:chOff x="3730650" y="1982800"/>
              <a:chExt cx="149550" cy="145525"/>
            </a:xfrm>
          </p:grpSpPr>
          <p:sp>
            <p:nvSpPr>
              <p:cNvPr id="6404" name="Google Shape;6404;p9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6" name="Google Shape;6406;p90"/>
          <p:cNvGrpSpPr/>
          <p:nvPr/>
        </p:nvGrpSpPr>
        <p:grpSpPr>
          <a:xfrm>
            <a:off x="7624512" y="971306"/>
            <a:ext cx="804565" cy="677795"/>
            <a:chOff x="7636443" y="1204988"/>
            <a:chExt cx="804565" cy="677795"/>
          </a:xfrm>
        </p:grpSpPr>
        <p:grpSp>
          <p:nvGrpSpPr>
            <p:cNvPr id="6407" name="Google Shape;6407;p90"/>
            <p:cNvGrpSpPr/>
            <p:nvPr/>
          </p:nvGrpSpPr>
          <p:grpSpPr>
            <a:xfrm>
              <a:off x="7636443" y="1509705"/>
              <a:ext cx="804565" cy="373078"/>
              <a:chOff x="7636443" y="1509705"/>
              <a:chExt cx="804565" cy="373078"/>
            </a:xfrm>
          </p:grpSpPr>
          <p:sp>
            <p:nvSpPr>
              <p:cNvPr id="6408" name="Google Shape;6408;p9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9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90"/>
            <p:cNvGrpSpPr/>
            <p:nvPr/>
          </p:nvGrpSpPr>
          <p:grpSpPr>
            <a:xfrm>
              <a:off x="7636443" y="1408133"/>
              <a:ext cx="804565" cy="373078"/>
              <a:chOff x="7636443" y="1408133"/>
              <a:chExt cx="804565" cy="373078"/>
            </a:xfrm>
          </p:grpSpPr>
          <p:sp>
            <p:nvSpPr>
              <p:cNvPr id="6411" name="Google Shape;6411;p9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90"/>
            <p:cNvGrpSpPr/>
            <p:nvPr/>
          </p:nvGrpSpPr>
          <p:grpSpPr>
            <a:xfrm>
              <a:off x="7636443" y="1306560"/>
              <a:ext cx="804565" cy="373078"/>
              <a:chOff x="7636443" y="1306560"/>
              <a:chExt cx="804565" cy="373078"/>
            </a:xfrm>
          </p:grpSpPr>
          <p:sp>
            <p:nvSpPr>
              <p:cNvPr id="6414" name="Google Shape;6414;p9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90"/>
            <p:cNvGrpSpPr/>
            <p:nvPr/>
          </p:nvGrpSpPr>
          <p:grpSpPr>
            <a:xfrm>
              <a:off x="7636443" y="1204988"/>
              <a:ext cx="804565" cy="373078"/>
              <a:chOff x="7636443" y="1204988"/>
              <a:chExt cx="804565" cy="373078"/>
            </a:xfrm>
          </p:grpSpPr>
          <p:sp>
            <p:nvSpPr>
              <p:cNvPr id="6417" name="Google Shape;6417;p9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90"/>
          <p:cNvGrpSpPr/>
          <p:nvPr/>
        </p:nvGrpSpPr>
        <p:grpSpPr>
          <a:xfrm>
            <a:off x="4963358" y="1878721"/>
            <a:ext cx="661339" cy="661188"/>
            <a:chOff x="3990000" y="975400"/>
            <a:chExt cx="3934200" cy="3933300"/>
          </a:xfrm>
        </p:grpSpPr>
        <p:sp>
          <p:nvSpPr>
            <p:cNvPr id="6420" name="Google Shape;6420;p9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90"/>
          <p:cNvGrpSpPr/>
          <p:nvPr/>
        </p:nvGrpSpPr>
        <p:grpSpPr>
          <a:xfrm>
            <a:off x="6607006" y="1857359"/>
            <a:ext cx="868881" cy="684241"/>
            <a:chOff x="6598259" y="2078634"/>
            <a:chExt cx="868881" cy="684241"/>
          </a:xfrm>
        </p:grpSpPr>
        <p:sp>
          <p:nvSpPr>
            <p:cNvPr id="6425" name="Google Shape;6425;p9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9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90"/>
            <p:cNvGrpSpPr/>
            <p:nvPr/>
          </p:nvGrpSpPr>
          <p:grpSpPr>
            <a:xfrm>
              <a:off x="6808175" y="2078634"/>
              <a:ext cx="452229" cy="684241"/>
              <a:chOff x="6808175" y="2078634"/>
              <a:chExt cx="452229" cy="684241"/>
            </a:xfrm>
          </p:grpSpPr>
          <p:sp>
            <p:nvSpPr>
              <p:cNvPr id="6432" name="Google Shape;6432;p9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9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9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90"/>
              <p:cNvGrpSpPr/>
              <p:nvPr/>
            </p:nvGrpSpPr>
            <p:grpSpPr>
              <a:xfrm>
                <a:off x="6821586" y="2078634"/>
                <a:ext cx="426871" cy="684241"/>
                <a:chOff x="6821586" y="2078634"/>
                <a:chExt cx="426871" cy="684241"/>
              </a:xfrm>
            </p:grpSpPr>
            <p:grpSp>
              <p:nvGrpSpPr>
                <p:cNvPr id="6439" name="Google Shape;6439;p90"/>
                <p:cNvGrpSpPr/>
                <p:nvPr/>
              </p:nvGrpSpPr>
              <p:grpSpPr>
                <a:xfrm>
                  <a:off x="6821586" y="2078634"/>
                  <a:ext cx="426871" cy="684241"/>
                  <a:chOff x="6821586" y="2078634"/>
                  <a:chExt cx="426871" cy="684241"/>
                </a:xfrm>
              </p:grpSpPr>
              <p:sp>
                <p:nvSpPr>
                  <p:cNvPr id="6440" name="Google Shape;6440;p9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9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9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9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9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9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9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9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9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9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65" name="Google Shape;6465;p90"/>
          <p:cNvGrpSpPr/>
          <p:nvPr/>
        </p:nvGrpSpPr>
        <p:grpSpPr>
          <a:xfrm>
            <a:off x="5780173" y="1862968"/>
            <a:ext cx="671358" cy="671358"/>
            <a:chOff x="6535625" y="760425"/>
            <a:chExt cx="1665900" cy="1665900"/>
          </a:xfrm>
        </p:grpSpPr>
        <p:sp>
          <p:nvSpPr>
            <p:cNvPr id="6466" name="Google Shape;6466;p9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90"/>
          <p:cNvGrpSpPr/>
          <p:nvPr/>
        </p:nvGrpSpPr>
        <p:grpSpPr>
          <a:xfrm>
            <a:off x="716989" y="3531368"/>
            <a:ext cx="1340789" cy="640830"/>
            <a:chOff x="238125" y="1151100"/>
            <a:chExt cx="7139450" cy="3412300"/>
          </a:xfrm>
        </p:grpSpPr>
        <p:sp>
          <p:nvSpPr>
            <p:cNvPr id="6471" name="Google Shape;6471;p9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9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9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90"/>
          <p:cNvGrpSpPr/>
          <p:nvPr/>
        </p:nvGrpSpPr>
        <p:grpSpPr>
          <a:xfrm>
            <a:off x="5584212" y="2734649"/>
            <a:ext cx="985357" cy="585764"/>
            <a:chOff x="5145061" y="2881789"/>
            <a:chExt cx="1107641" cy="658458"/>
          </a:xfrm>
        </p:grpSpPr>
        <p:grpSp>
          <p:nvGrpSpPr>
            <p:cNvPr id="6484" name="Google Shape;6484;p90"/>
            <p:cNvGrpSpPr/>
            <p:nvPr/>
          </p:nvGrpSpPr>
          <p:grpSpPr>
            <a:xfrm>
              <a:off x="5722989" y="3244587"/>
              <a:ext cx="529713" cy="295659"/>
              <a:chOff x="5722989" y="3244587"/>
              <a:chExt cx="529713" cy="295659"/>
            </a:xfrm>
          </p:grpSpPr>
          <p:sp>
            <p:nvSpPr>
              <p:cNvPr id="6485" name="Google Shape;6485;p9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86" name="Google Shape;6486;p9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87" name="Google Shape;6487;p90"/>
            <p:cNvGrpSpPr/>
            <p:nvPr/>
          </p:nvGrpSpPr>
          <p:grpSpPr>
            <a:xfrm>
              <a:off x="5145061" y="3244587"/>
              <a:ext cx="536807" cy="295659"/>
              <a:chOff x="5145061" y="3244587"/>
              <a:chExt cx="536807" cy="295659"/>
            </a:xfrm>
          </p:grpSpPr>
          <p:sp>
            <p:nvSpPr>
              <p:cNvPr id="6488" name="Google Shape;6488;p9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89" name="Google Shape;6489;p9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90" name="Google Shape;6490;p90"/>
            <p:cNvGrpSpPr/>
            <p:nvPr/>
          </p:nvGrpSpPr>
          <p:grpSpPr>
            <a:xfrm>
              <a:off x="5341327" y="2898245"/>
              <a:ext cx="532309" cy="614891"/>
              <a:chOff x="5341327" y="2898245"/>
              <a:chExt cx="532309" cy="614891"/>
            </a:xfrm>
          </p:grpSpPr>
          <p:sp>
            <p:nvSpPr>
              <p:cNvPr id="6491" name="Google Shape;6491;p9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92" name="Google Shape;6492;p9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93" name="Google Shape;6493;p90"/>
            <p:cNvGrpSpPr/>
            <p:nvPr/>
          </p:nvGrpSpPr>
          <p:grpSpPr>
            <a:xfrm>
              <a:off x="5532290" y="2881789"/>
              <a:ext cx="620516" cy="305456"/>
              <a:chOff x="5532290" y="2881789"/>
              <a:chExt cx="620516" cy="305456"/>
            </a:xfrm>
          </p:grpSpPr>
          <p:sp>
            <p:nvSpPr>
              <p:cNvPr id="6494" name="Google Shape;6494;p9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95" name="Google Shape;6495;p9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496" name="Google Shape;6496;p90"/>
          <p:cNvGrpSpPr/>
          <p:nvPr/>
        </p:nvGrpSpPr>
        <p:grpSpPr>
          <a:xfrm>
            <a:off x="8163135" y="3526707"/>
            <a:ext cx="269068" cy="645491"/>
            <a:chOff x="7026852" y="3311869"/>
            <a:chExt cx="434331" cy="1041954"/>
          </a:xfrm>
        </p:grpSpPr>
        <p:sp>
          <p:nvSpPr>
            <p:cNvPr id="6497" name="Google Shape;6497;p9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9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90"/>
          <p:cNvGrpSpPr/>
          <p:nvPr/>
        </p:nvGrpSpPr>
        <p:grpSpPr>
          <a:xfrm>
            <a:off x="6179716" y="3565945"/>
            <a:ext cx="293882" cy="293836"/>
            <a:chOff x="4873519" y="3311869"/>
            <a:chExt cx="499374" cy="499296"/>
          </a:xfrm>
        </p:grpSpPr>
        <p:sp>
          <p:nvSpPr>
            <p:cNvPr id="6501" name="Google Shape;6501;p9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9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90"/>
          <p:cNvGrpSpPr/>
          <p:nvPr/>
        </p:nvGrpSpPr>
        <p:grpSpPr>
          <a:xfrm>
            <a:off x="6179716" y="3878316"/>
            <a:ext cx="293882" cy="293882"/>
            <a:chOff x="4873519" y="3875839"/>
            <a:chExt cx="499374" cy="499374"/>
          </a:xfrm>
        </p:grpSpPr>
        <p:sp>
          <p:nvSpPr>
            <p:cNvPr id="6504" name="Google Shape;6504;p9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90"/>
          <p:cNvGrpSpPr/>
          <p:nvPr/>
        </p:nvGrpSpPr>
        <p:grpSpPr>
          <a:xfrm>
            <a:off x="2410244" y="1850269"/>
            <a:ext cx="698104" cy="698208"/>
            <a:chOff x="2565073" y="2075876"/>
            <a:chExt cx="672482" cy="672518"/>
          </a:xfrm>
        </p:grpSpPr>
        <p:sp>
          <p:nvSpPr>
            <p:cNvPr id="6507" name="Google Shape;6507;p9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9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90"/>
          <p:cNvGrpSpPr/>
          <p:nvPr/>
        </p:nvGrpSpPr>
        <p:grpSpPr>
          <a:xfrm>
            <a:off x="5633655" y="3534869"/>
            <a:ext cx="438354" cy="637329"/>
            <a:chOff x="1697726" y="3244179"/>
            <a:chExt cx="788124" cy="1146069"/>
          </a:xfrm>
        </p:grpSpPr>
        <p:sp>
          <p:nvSpPr>
            <p:cNvPr id="6514" name="Google Shape;6514;p9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9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6" name="Google Shape;6516;p9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7" name="Google Shape;6517;p90"/>
          <p:cNvGrpSpPr/>
          <p:nvPr/>
        </p:nvGrpSpPr>
        <p:grpSpPr>
          <a:xfrm>
            <a:off x="7634869" y="1863232"/>
            <a:ext cx="799565" cy="670282"/>
            <a:chOff x="7617850" y="2063282"/>
            <a:chExt cx="799565" cy="670282"/>
          </a:xfrm>
        </p:grpSpPr>
        <p:cxnSp>
          <p:nvCxnSpPr>
            <p:cNvPr id="6518" name="Google Shape;6518;p9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19" name="Google Shape;6519;p9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20" name="Google Shape;6520;p9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21" name="Google Shape;6521;p9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22" name="Google Shape;6522;p9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523" name="Google Shape;6523;p9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524" name="Google Shape;6524;p90"/>
            <p:cNvGrpSpPr/>
            <p:nvPr/>
          </p:nvGrpSpPr>
          <p:grpSpPr>
            <a:xfrm>
              <a:off x="7734309" y="2063282"/>
              <a:ext cx="570957" cy="620095"/>
              <a:chOff x="7734309" y="2063282"/>
              <a:chExt cx="570957" cy="620095"/>
            </a:xfrm>
          </p:grpSpPr>
          <p:grpSp>
            <p:nvGrpSpPr>
              <p:cNvPr id="6525" name="Google Shape;6525;p90"/>
              <p:cNvGrpSpPr/>
              <p:nvPr/>
            </p:nvGrpSpPr>
            <p:grpSpPr>
              <a:xfrm>
                <a:off x="8031573" y="2063282"/>
                <a:ext cx="273693" cy="620095"/>
                <a:chOff x="8031573" y="2063282"/>
                <a:chExt cx="273693" cy="620095"/>
              </a:xfrm>
            </p:grpSpPr>
            <p:sp>
              <p:nvSpPr>
                <p:cNvPr id="6526" name="Google Shape;6526;p9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9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90"/>
              <p:cNvGrpSpPr/>
              <p:nvPr/>
            </p:nvGrpSpPr>
            <p:grpSpPr>
              <a:xfrm flipH="1">
                <a:off x="7734309" y="2063282"/>
                <a:ext cx="273693" cy="620095"/>
                <a:chOff x="8031573" y="2063282"/>
                <a:chExt cx="273693" cy="620095"/>
              </a:xfrm>
            </p:grpSpPr>
            <p:sp>
              <p:nvSpPr>
                <p:cNvPr id="6531" name="Google Shape;6531;p9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35" name="Google Shape;6535;p9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7" name="Google Shape;6537;p90"/>
          <p:cNvGrpSpPr/>
          <p:nvPr/>
        </p:nvGrpSpPr>
        <p:grpSpPr>
          <a:xfrm>
            <a:off x="7821475" y="2716715"/>
            <a:ext cx="602567" cy="601884"/>
            <a:chOff x="1186975" y="238125"/>
            <a:chExt cx="5244275" cy="5238325"/>
          </a:xfrm>
        </p:grpSpPr>
        <p:sp>
          <p:nvSpPr>
            <p:cNvPr id="6538" name="Google Shape;6538;p9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9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90"/>
          <p:cNvGrpSpPr/>
          <p:nvPr/>
        </p:nvGrpSpPr>
        <p:grpSpPr>
          <a:xfrm>
            <a:off x="3264213" y="1856199"/>
            <a:ext cx="651848" cy="687338"/>
            <a:chOff x="3400515" y="2056248"/>
            <a:chExt cx="698134" cy="735987"/>
          </a:xfrm>
        </p:grpSpPr>
        <p:grpSp>
          <p:nvGrpSpPr>
            <p:cNvPr id="6543" name="Google Shape;6543;p90"/>
            <p:cNvGrpSpPr/>
            <p:nvPr/>
          </p:nvGrpSpPr>
          <p:grpSpPr>
            <a:xfrm>
              <a:off x="3400515" y="2283913"/>
              <a:ext cx="312919" cy="219900"/>
              <a:chOff x="3400515" y="2283913"/>
              <a:chExt cx="312919" cy="219900"/>
            </a:xfrm>
          </p:grpSpPr>
          <p:sp>
            <p:nvSpPr>
              <p:cNvPr id="6544" name="Google Shape;6544;p9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45" name="Google Shape;6545;p9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546" name="Google Shape;6546;p90"/>
            <p:cNvGrpSpPr/>
            <p:nvPr/>
          </p:nvGrpSpPr>
          <p:grpSpPr>
            <a:xfrm>
              <a:off x="3547823" y="2461089"/>
              <a:ext cx="219900" cy="331146"/>
              <a:chOff x="3547823" y="2461089"/>
              <a:chExt cx="219900" cy="331146"/>
            </a:xfrm>
          </p:grpSpPr>
          <p:sp>
            <p:nvSpPr>
              <p:cNvPr id="6547" name="Google Shape;6547;p9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48" name="Google Shape;6548;p9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549" name="Google Shape;6549;p90"/>
            <p:cNvGrpSpPr/>
            <p:nvPr/>
          </p:nvGrpSpPr>
          <p:grpSpPr>
            <a:xfrm>
              <a:off x="3734138" y="2461089"/>
              <a:ext cx="219900" cy="331146"/>
              <a:chOff x="3734138" y="2461089"/>
              <a:chExt cx="219900" cy="331146"/>
            </a:xfrm>
          </p:grpSpPr>
          <p:sp>
            <p:nvSpPr>
              <p:cNvPr id="6550" name="Google Shape;6550;p9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51" name="Google Shape;6551;p9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552" name="Google Shape;6552;p90"/>
            <p:cNvGrpSpPr/>
            <p:nvPr/>
          </p:nvGrpSpPr>
          <p:grpSpPr>
            <a:xfrm>
              <a:off x="3787560" y="2281742"/>
              <a:ext cx="311089" cy="219900"/>
              <a:chOff x="3787560" y="2281742"/>
              <a:chExt cx="311089" cy="219900"/>
            </a:xfrm>
          </p:grpSpPr>
          <p:sp>
            <p:nvSpPr>
              <p:cNvPr id="6553" name="Google Shape;6553;p9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54" name="Google Shape;6554;p9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555" name="Google Shape;6555;p90"/>
            <p:cNvGrpSpPr/>
            <p:nvPr/>
          </p:nvGrpSpPr>
          <p:grpSpPr>
            <a:xfrm>
              <a:off x="3637290" y="2056248"/>
              <a:ext cx="219900" cy="330736"/>
              <a:chOff x="3637290" y="2056248"/>
              <a:chExt cx="219900" cy="330736"/>
            </a:xfrm>
          </p:grpSpPr>
          <p:sp>
            <p:nvSpPr>
              <p:cNvPr id="6556" name="Google Shape;6556;p9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557" name="Google Shape;6557;p9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58" name="Google Shape;6558;p90"/>
          <p:cNvGrpSpPr/>
          <p:nvPr/>
        </p:nvGrpSpPr>
        <p:grpSpPr>
          <a:xfrm>
            <a:off x="2555919" y="2726205"/>
            <a:ext cx="1268144" cy="592394"/>
            <a:chOff x="238125" y="1188750"/>
            <a:chExt cx="7140450" cy="3335550"/>
          </a:xfrm>
        </p:grpSpPr>
        <p:sp>
          <p:nvSpPr>
            <p:cNvPr id="6559" name="Google Shape;6559;p9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90"/>
          <p:cNvGrpSpPr/>
          <p:nvPr/>
        </p:nvGrpSpPr>
        <p:grpSpPr>
          <a:xfrm>
            <a:off x="6663819" y="2728360"/>
            <a:ext cx="1053944" cy="590147"/>
            <a:chOff x="238125" y="1335475"/>
            <a:chExt cx="5418735" cy="3034175"/>
          </a:xfrm>
        </p:grpSpPr>
        <p:sp>
          <p:nvSpPr>
            <p:cNvPr id="6565" name="Google Shape;6565;p9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9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90"/>
          <p:cNvGrpSpPr/>
          <p:nvPr/>
        </p:nvGrpSpPr>
        <p:grpSpPr>
          <a:xfrm>
            <a:off x="4094628" y="3533259"/>
            <a:ext cx="1268207" cy="638939"/>
            <a:chOff x="3967651" y="3645904"/>
            <a:chExt cx="1479304" cy="745292"/>
          </a:xfrm>
        </p:grpSpPr>
        <p:grpSp>
          <p:nvGrpSpPr>
            <p:cNvPr id="6569" name="Google Shape;6569;p90"/>
            <p:cNvGrpSpPr/>
            <p:nvPr/>
          </p:nvGrpSpPr>
          <p:grpSpPr>
            <a:xfrm>
              <a:off x="3967651" y="4009026"/>
              <a:ext cx="1479304" cy="382170"/>
              <a:chOff x="3967651" y="4009026"/>
              <a:chExt cx="1479304" cy="382170"/>
            </a:xfrm>
          </p:grpSpPr>
          <p:grpSp>
            <p:nvGrpSpPr>
              <p:cNvPr id="6570" name="Google Shape;6570;p90"/>
              <p:cNvGrpSpPr/>
              <p:nvPr/>
            </p:nvGrpSpPr>
            <p:grpSpPr>
              <a:xfrm>
                <a:off x="4892216" y="4195630"/>
                <a:ext cx="554739" cy="195566"/>
                <a:chOff x="3604375" y="4892160"/>
                <a:chExt cx="1651500" cy="582215"/>
              </a:xfrm>
            </p:grpSpPr>
            <p:sp>
              <p:nvSpPr>
                <p:cNvPr id="6571" name="Google Shape;6571;p9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90"/>
              <p:cNvGrpSpPr/>
              <p:nvPr/>
            </p:nvGrpSpPr>
            <p:grpSpPr>
              <a:xfrm>
                <a:off x="3967651" y="4146303"/>
                <a:ext cx="579402" cy="244893"/>
                <a:chOff x="851875" y="4745310"/>
                <a:chExt cx="1724925" cy="729065"/>
              </a:xfrm>
            </p:grpSpPr>
            <p:sp>
              <p:nvSpPr>
                <p:cNvPr id="6574" name="Google Shape;6574;p9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90"/>
              <p:cNvGrpSpPr/>
              <p:nvPr/>
            </p:nvGrpSpPr>
            <p:grpSpPr>
              <a:xfrm>
                <a:off x="4460753" y="4009026"/>
                <a:ext cx="493110" cy="382170"/>
                <a:chOff x="2319875" y="4336625"/>
                <a:chExt cx="1468025" cy="1137750"/>
              </a:xfrm>
            </p:grpSpPr>
            <p:sp>
              <p:nvSpPr>
                <p:cNvPr id="6577" name="Google Shape;6577;p9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9" name="Google Shape;6579;p90"/>
            <p:cNvGrpSpPr/>
            <p:nvPr/>
          </p:nvGrpSpPr>
          <p:grpSpPr>
            <a:xfrm>
              <a:off x="4479443" y="3645904"/>
              <a:ext cx="455965" cy="388789"/>
              <a:chOff x="2957425" y="238100"/>
              <a:chExt cx="1910200" cy="1628775"/>
            </a:xfrm>
          </p:grpSpPr>
          <p:sp>
            <p:nvSpPr>
              <p:cNvPr id="6580" name="Google Shape;6580;p9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0" name="Google Shape;6590;p90"/>
          <p:cNvGrpSpPr/>
          <p:nvPr/>
        </p:nvGrpSpPr>
        <p:grpSpPr>
          <a:xfrm>
            <a:off x="2480742" y="3534460"/>
            <a:ext cx="1243128" cy="637739"/>
            <a:chOff x="2496310" y="3693351"/>
            <a:chExt cx="1342906" cy="688926"/>
          </a:xfrm>
        </p:grpSpPr>
        <p:grpSp>
          <p:nvGrpSpPr>
            <p:cNvPr id="6591" name="Google Shape;6591;p90"/>
            <p:cNvGrpSpPr/>
            <p:nvPr/>
          </p:nvGrpSpPr>
          <p:grpSpPr>
            <a:xfrm>
              <a:off x="2496310" y="3693351"/>
              <a:ext cx="1342906" cy="688875"/>
              <a:chOff x="2496310" y="3693351"/>
              <a:chExt cx="1342906" cy="688875"/>
            </a:xfrm>
          </p:grpSpPr>
          <p:sp>
            <p:nvSpPr>
              <p:cNvPr id="6592" name="Google Shape;6592;p9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8" name="Google Shape;6598;p90"/>
              <p:cNvCxnSpPr>
                <a:stCxn id="659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599" name="Google Shape;6599;p90"/>
              <p:cNvCxnSpPr>
                <a:stCxn id="659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00" name="Google Shape;6600;p90"/>
              <p:cNvCxnSpPr>
                <a:stCxn id="659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01" name="Google Shape;6601;p90"/>
              <p:cNvCxnSpPr>
                <a:stCxn id="659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02" name="Google Shape;6602;p90"/>
              <p:cNvCxnSpPr>
                <a:stCxn id="659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03" name="Google Shape;6603;p90"/>
            <p:cNvGrpSpPr/>
            <p:nvPr/>
          </p:nvGrpSpPr>
          <p:grpSpPr>
            <a:xfrm>
              <a:off x="2675275" y="3930557"/>
              <a:ext cx="1003306" cy="451719"/>
              <a:chOff x="2675275" y="4174282"/>
              <a:chExt cx="1003306" cy="451719"/>
            </a:xfrm>
          </p:grpSpPr>
          <p:sp>
            <p:nvSpPr>
              <p:cNvPr id="6604" name="Google Shape;6604;p9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7" name="Google Shape;6607;p90"/>
          <p:cNvGrpSpPr/>
          <p:nvPr/>
        </p:nvGrpSpPr>
        <p:grpSpPr>
          <a:xfrm>
            <a:off x="1654412" y="971306"/>
            <a:ext cx="574511" cy="874709"/>
            <a:chOff x="1715404" y="1112080"/>
            <a:chExt cx="642270" cy="977984"/>
          </a:xfrm>
        </p:grpSpPr>
        <p:grpSp>
          <p:nvGrpSpPr>
            <p:cNvPr id="6608" name="Google Shape;6608;p90"/>
            <p:cNvGrpSpPr/>
            <p:nvPr/>
          </p:nvGrpSpPr>
          <p:grpSpPr>
            <a:xfrm>
              <a:off x="1715404" y="1112080"/>
              <a:ext cx="642270" cy="977984"/>
              <a:chOff x="1715404" y="1112080"/>
              <a:chExt cx="642270" cy="977984"/>
            </a:xfrm>
          </p:grpSpPr>
          <p:sp>
            <p:nvSpPr>
              <p:cNvPr id="6609" name="Google Shape;6609;p9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90"/>
            <p:cNvGrpSpPr/>
            <p:nvPr/>
          </p:nvGrpSpPr>
          <p:grpSpPr>
            <a:xfrm>
              <a:off x="1768927" y="1165603"/>
              <a:ext cx="535225" cy="851367"/>
              <a:chOff x="1768927" y="1165603"/>
              <a:chExt cx="535225" cy="851367"/>
            </a:xfrm>
          </p:grpSpPr>
          <p:sp>
            <p:nvSpPr>
              <p:cNvPr id="6612" name="Google Shape;6612;p9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9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90"/>
            <p:cNvGrpSpPr/>
            <p:nvPr/>
          </p:nvGrpSpPr>
          <p:grpSpPr>
            <a:xfrm>
              <a:off x="1822449" y="1219125"/>
              <a:ext cx="428180" cy="718859"/>
              <a:chOff x="1822449" y="1219125"/>
              <a:chExt cx="428180" cy="718859"/>
            </a:xfrm>
          </p:grpSpPr>
          <p:sp>
            <p:nvSpPr>
              <p:cNvPr id="6615" name="Google Shape;6615;p9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90"/>
            <p:cNvGrpSpPr/>
            <p:nvPr/>
          </p:nvGrpSpPr>
          <p:grpSpPr>
            <a:xfrm>
              <a:off x="1875972" y="1272648"/>
              <a:ext cx="321135" cy="586939"/>
              <a:chOff x="1875972" y="1272648"/>
              <a:chExt cx="321135" cy="586939"/>
            </a:xfrm>
          </p:grpSpPr>
          <p:sp>
            <p:nvSpPr>
              <p:cNvPr id="6618" name="Google Shape;6618;p9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0" name="Google Shape;6620;p90"/>
          <p:cNvGrpSpPr/>
          <p:nvPr/>
        </p:nvGrpSpPr>
        <p:grpSpPr>
          <a:xfrm>
            <a:off x="7761573" y="3528028"/>
            <a:ext cx="293855" cy="644170"/>
            <a:chOff x="241025" y="3151575"/>
            <a:chExt cx="293855" cy="644170"/>
          </a:xfrm>
        </p:grpSpPr>
        <p:sp>
          <p:nvSpPr>
            <p:cNvPr id="6621" name="Google Shape;6621;p9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90"/>
          <p:cNvGrpSpPr/>
          <p:nvPr/>
        </p:nvGrpSpPr>
        <p:grpSpPr>
          <a:xfrm>
            <a:off x="709557" y="2728028"/>
            <a:ext cx="1779649" cy="591620"/>
            <a:chOff x="246070" y="1983375"/>
            <a:chExt cx="1855347" cy="616849"/>
          </a:xfrm>
        </p:grpSpPr>
        <p:sp>
          <p:nvSpPr>
            <p:cNvPr id="6624" name="Google Shape;6624;p9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9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9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9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90"/>
          <p:cNvGrpSpPr/>
          <p:nvPr/>
        </p:nvGrpSpPr>
        <p:grpSpPr>
          <a:xfrm>
            <a:off x="2320424" y="971306"/>
            <a:ext cx="711055" cy="745993"/>
            <a:chOff x="2496269" y="1171698"/>
            <a:chExt cx="761953" cy="799392"/>
          </a:xfrm>
        </p:grpSpPr>
        <p:grpSp>
          <p:nvGrpSpPr>
            <p:cNvPr id="6634" name="Google Shape;6634;p90"/>
            <p:cNvGrpSpPr/>
            <p:nvPr/>
          </p:nvGrpSpPr>
          <p:grpSpPr>
            <a:xfrm>
              <a:off x="2496269" y="1171698"/>
              <a:ext cx="761953" cy="723022"/>
              <a:chOff x="2496269" y="1171698"/>
              <a:chExt cx="761953" cy="723022"/>
            </a:xfrm>
          </p:grpSpPr>
          <p:sp>
            <p:nvSpPr>
              <p:cNvPr id="6635" name="Google Shape;6635;p9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9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90"/>
              <p:cNvGrpSpPr/>
              <p:nvPr/>
            </p:nvGrpSpPr>
            <p:grpSpPr>
              <a:xfrm>
                <a:off x="2496269" y="1171698"/>
                <a:ext cx="761953" cy="723022"/>
                <a:chOff x="2496269" y="1120652"/>
                <a:chExt cx="761953" cy="723022"/>
              </a:xfrm>
            </p:grpSpPr>
            <p:grpSp>
              <p:nvGrpSpPr>
                <p:cNvPr id="6638" name="Google Shape;6638;p90"/>
                <p:cNvGrpSpPr/>
                <p:nvPr/>
              </p:nvGrpSpPr>
              <p:grpSpPr>
                <a:xfrm>
                  <a:off x="2496269" y="1120652"/>
                  <a:ext cx="761953" cy="723022"/>
                  <a:chOff x="2496269" y="1120652"/>
                  <a:chExt cx="761953" cy="723022"/>
                </a:xfrm>
              </p:grpSpPr>
              <p:grpSp>
                <p:nvGrpSpPr>
                  <p:cNvPr id="6639" name="Google Shape;6639;p90"/>
                  <p:cNvGrpSpPr/>
                  <p:nvPr/>
                </p:nvGrpSpPr>
                <p:grpSpPr>
                  <a:xfrm>
                    <a:off x="2496269" y="1304589"/>
                    <a:ext cx="407089" cy="305057"/>
                    <a:chOff x="2496269" y="1304589"/>
                    <a:chExt cx="407089" cy="305057"/>
                  </a:xfrm>
                </p:grpSpPr>
                <p:sp>
                  <p:nvSpPr>
                    <p:cNvPr id="6640" name="Google Shape;6640;p9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90"/>
                  <p:cNvGrpSpPr/>
                  <p:nvPr/>
                </p:nvGrpSpPr>
                <p:grpSpPr>
                  <a:xfrm>
                    <a:off x="2586468" y="1493376"/>
                    <a:ext cx="358850" cy="349656"/>
                    <a:chOff x="2586468" y="1493376"/>
                    <a:chExt cx="358850" cy="349656"/>
                  </a:xfrm>
                </p:grpSpPr>
                <p:sp>
                  <p:nvSpPr>
                    <p:cNvPr id="6643" name="Google Shape;6643;p9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90"/>
                  <p:cNvGrpSpPr/>
                  <p:nvPr/>
                </p:nvGrpSpPr>
                <p:grpSpPr>
                  <a:xfrm>
                    <a:off x="2807939" y="1494024"/>
                    <a:ext cx="358857" cy="349650"/>
                    <a:chOff x="2807939" y="1494024"/>
                    <a:chExt cx="358857" cy="349650"/>
                  </a:xfrm>
                </p:grpSpPr>
                <p:sp>
                  <p:nvSpPr>
                    <p:cNvPr id="6646" name="Google Shape;6646;p9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90"/>
                  <p:cNvGrpSpPr/>
                  <p:nvPr/>
                </p:nvGrpSpPr>
                <p:grpSpPr>
                  <a:xfrm>
                    <a:off x="2851133" y="1305635"/>
                    <a:ext cx="407089" cy="305057"/>
                    <a:chOff x="2851133" y="1305635"/>
                    <a:chExt cx="407089" cy="305057"/>
                  </a:xfrm>
                </p:grpSpPr>
                <p:sp>
                  <p:nvSpPr>
                    <p:cNvPr id="6649" name="Google Shape;6649;p9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90"/>
                  <p:cNvGrpSpPr/>
                  <p:nvPr/>
                </p:nvGrpSpPr>
                <p:grpSpPr>
                  <a:xfrm>
                    <a:off x="2727495" y="1120652"/>
                    <a:ext cx="300271" cy="396358"/>
                    <a:chOff x="2727495" y="1120652"/>
                    <a:chExt cx="300271" cy="396358"/>
                  </a:xfrm>
                </p:grpSpPr>
                <p:sp>
                  <p:nvSpPr>
                    <p:cNvPr id="6652" name="Google Shape;6652;p9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4" name="Google Shape;6654;p90"/>
                <p:cNvGrpSpPr/>
                <p:nvPr/>
              </p:nvGrpSpPr>
              <p:grpSpPr>
                <a:xfrm>
                  <a:off x="2722305" y="1350460"/>
                  <a:ext cx="308357" cy="308344"/>
                  <a:chOff x="2722305" y="1350460"/>
                  <a:chExt cx="308357" cy="308344"/>
                </a:xfrm>
              </p:grpSpPr>
              <p:sp>
                <p:nvSpPr>
                  <p:cNvPr id="6655" name="Google Shape;6655;p9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90"/>
                  <p:cNvGrpSpPr/>
                  <p:nvPr/>
                </p:nvGrpSpPr>
                <p:grpSpPr>
                  <a:xfrm>
                    <a:off x="2725064" y="1364529"/>
                    <a:ext cx="297954" cy="280182"/>
                    <a:chOff x="2725064" y="1364529"/>
                    <a:chExt cx="297954" cy="280182"/>
                  </a:xfrm>
                </p:grpSpPr>
                <p:sp>
                  <p:nvSpPr>
                    <p:cNvPr id="6657" name="Google Shape;6657;p9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662" name="Google Shape;6662;p9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90"/>
          <p:cNvGrpSpPr/>
          <p:nvPr/>
        </p:nvGrpSpPr>
        <p:grpSpPr>
          <a:xfrm>
            <a:off x="3909124" y="2727412"/>
            <a:ext cx="1569144" cy="591015"/>
            <a:chOff x="3820100" y="3023049"/>
            <a:chExt cx="1303926" cy="491162"/>
          </a:xfrm>
        </p:grpSpPr>
        <p:grpSp>
          <p:nvGrpSpPr>
            <p:cNvPr id="6668" name="Google Shape;6668;p90"/>
            <p:cNvGrpSpPr/>
            <p:nvPr/>
          </p:nvGrpSpPr>
          <p:grpSpPr>
            <a:xfrm>
              <a:off x="3820100" y="3023072"/>
              <a:ext cx="1303926" cy="491139"/>
              <a:chOff x="3820100" y="3023072"/>
              <a:chExt cx="1303926" cy="491139"/>
            </a:xfrm>
          </p:grpSpPr>
          <p:sp>
            <p:nvSpPr>
              <p:cNvPr id="6669" name="Google Shape;6669;p9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90"/>
            <p:cNvGrpSpPr/>
            <p:nvPr/>
          </p:nvGrpSpPr>
          <p:grpSpPr>
            <a:xfrm>
              <a:off x="4132439" y="3023645"/>
              <a:ext cx="393633" cy="177096"/>
              <a:chOff x="4132439" y="3023645"/>
              <a:chExt cx="393633" cy="177096"/>
            </a:xfrm>
          </p:grpSpPr>
          <p:sp>
            <p:nvSpPr>
              <p:cNvPr id="6672" name="Google Shape;6672;p9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90"/>
            <p:cNvGrpSpPr/>
            <p:nvPr/>
          </p:nvGrpSpPr>
          <p:grpSpPr>
            <a:xfrm>
              <a:off x="3921811" y="3023049"/>
              <a:ext cx="1002397" cy="388943"/>
              <a:chOff x="3921811" y="3023049"/>
              <a:chExt cx="1002397" cy="388943"/>
            </a:xfrm>
          </p:grpSpPr>
          <p:sp>
            <p:nvSpPr>
              <p:cNvPr id="6675" name="Google Shape;6675;p9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90"/>
            <p:cNvGrpSpPr/>
            <p:nvPr/>
          </p:nvGrpSpPr>
          <p:grpSpPr>
            <a:xfrm>
              <a:off x="4023645" y="3023049"/>
              <a:ext cx="683032" cy="286722"/>
              <a:chOff x="4023645" y="3023049"/>
              <a:chExt cx="683032" cy="286722"/>
            </a:xfrm>
          </p:grpSpPr>
          <p:sp>
            <p:nvSpPr>
              <p:cNvPr id="6678" name="Google Shape;6678;p9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0" name="Google Shape;6680;p90"/>
          <p:cNvGrpSpPr/>
          <p:nvPr/>
        </p:nvGrpSpPr>
        <p:grpSpPr>
          <a:xfrm>
            <a:off x="1541246" y="1854257"/>
            <a:ext cx="713522" cy="688025"/>
            <a:chOff x="1706078" y="2092648"/>
            <a:chExt cx="660913" cy="637296"/>
          </a:xfrm>
        </p:grpSpPr>
        <p:sp>
          <p:nvSpPr>
            <p:cNvPr id="6681" name="Google Shape;6681;p9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90"/>
            <p:cNvGrpSpPr/>
            <p:nvPr/>
          </p:nvGrpSpPr>
          <p:grpSpPr>
            <a:xfrm>
              <a:off x="1706078" y="2092648"/>
              <a:ext cx="660913" cy="575241"/>
              <a:chOff x="1706078" y="2092648"/>
              <a:chExt cx="660913" cy="575241"/>
            </a:xfrm>
          </p:grpSpPr>
          <p:sp>
            <p:nvSpPr>
              <p:cNvPr id="6683" name="Google Shape;6683;p9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6" name="Google Shape;6686;p90"/>
          <p:cNvGrpSpPr/>
          <p:nvPr/>
        </p:nvGrpSpPr>
        <p:grpSpPr>
          <a:xfrm>
            <a:off x="6303104" y="971806"/>
            <a:ext cx="1317459" cy="684168"/>
            <a:chOff x="238125" y="999450"/>
            <a:chExt cx="7140700" cy="3708225"/>
          </a:xfrm>
        </p:grpSpPr>
        <p:sp>
          <p:nvSpPr>
            <p:cNvPr id="6687" name="Google Shape;6687;p9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9"/>
        <p:cNvGrpSpPr/>
        <p:nvPr/>
      </p:nvGrpSpPr>
      <p:grpSpPr>
        <a:xfrm>
          <a:off x="0" y="0"/>
          <a:ext cx="0" cy="0"/>
          <a:chOff x="0" y="0"/>
          <a:chExt cx="0" cy="0"/>
        </a:xfrm>
      </p:grpSpPr>
      <p:grpSp>
        <p:nvGrpSpPr>
          <p:cNvPr id="6700" name="Google Shape;6700;p91"/>
          <p:cNvGrpSpPr/>
          <p:nvPr/>
        </p:nvGrpSpPr>
        <p:grpSpPr>
          <a:xfrm>
            <a:off x="717025" y="967615"/>
            <a:ext cx="1636117" cy="1526144"/>
            <a:chOff x="729238" y="1179665"/>
            <a:chExt cx="1636117" cy="1526144"/>
          </a:xfrm>
        </p:grpSpPr>
        <p:grpSp>
          <p:nvGrpSpPr>
            <p:cNvPr id="6701" name="Google Shape;6701;p91"/>
            <p:cNvGrpSpPr/>
            <p:nvPr/>
          </p:nvGrpSpPr>
          <p:grpSpPr>
            <a:xfrm>
              <a:off x="729238" y="1179665"/>
              <a:ext cx="80700" cy="1526144"/>
              <a:chOff x="729238" y="1179665"/>
              <a:chExt cx="80700" cy="1526144"/>
            </a:xfrm>
          </p:grpSpPr>
          <p:sp>
            <p:nvSpPr>
              <p:cNvPr id="6702" name="Google Shape;6702;p9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9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91"/>
            <p:cNvGrpSpPr/>
            <p:nvPr/>
          </p:nvGrpSpPr>
          <p:grpSpPr>
            <a:xfrm>
              <a:off x="903098" y="1179665"/>
              <a:ext cx="80700" cy="1526144"/>
              <a:chOff x="903098" y="1179665"/>
              <a:chExt cx="80700" cy="1526144"/>
            </a:xfrm>
          </p:grpSpPr>
          <p:sp>
            <p:nvSpPr>
              <p:cNvPr id="6713" name="Google Shape;6713;p9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9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91"/>
            <p:cNvGrpSpPr/>
            <p:nvPr/>
          </p:nvGrpSpPr>
          <p:grpSpPr>
            <a:xfrm>
              <a:off x="1076958" y="1179665"/>
              <a:ext cx="80700" cy="1526144"/>
              <a:chOff x="1076958" y="1179665"/>
              <a:chExt cx="80700" cy="1526144"/>
            </a:xfrm>
          </p:grpSpPr>
          <p:sp>
            <p:nvSpPr>
              <p:cNvPr id="6724" name="Google Shape;6724;p9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91"/>
            <p:cNvGrpSpPr/>
            <p:nvPr/>
          </p:nvGrpSpPr>
          <p:grpSpPr>
            <a:xfrm>
              <a:off x="1247707" y="1179665"/>
              <a:ext cx="80700" cy="1526144"/>
              <a:chOff x="1247707" y="1179665"/>
              <a:chExt cx="80700" cy="1526144"/>
            </a:xfrm>
          </p:grpSpPr>
          <p:sp>
            <p:nvSpPr>
              <p:cNvPr id="6735" name="Google Shape;6735;p9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91"/>
            <p:cNvGrpSpPr/>
            <p:nvPr/>
          </p:nvGrpSpPr>
          <p:grpSpPr>
            <a:xfrm>
              <a:off x="1421567" y="1179665"/>
              <a:ext cx="80700" cy="1526144"/>
              <a:chOff x="1421567" y="1179665"/>
              <a:chExt cx="80700" cy="1526144"/>
            </a:xfrm>
          </p:grpSpPr>
          <p:sp>
            <p:nvSpPr>
              <p:cNvPr id="6746" name="Google Shape;6746;p9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9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91"/>
            <p:cNvGrpSpPr/>
            <p:nvPr/>
          </p:nvGrpSpPr>
          <p:grpSpPr>
            <a:xfrm>
              <a:off x="1592327" y="1179665"/>
              <a:ext cx="80700" cy="1526144"/>
              <a:chOff x="1592327" y="1179665"/>
              <a:chExt cx="80700" cy="1526144"/>
            </a:xfrm>
          </p:grpSpPr>
          <p:sp>
            <p:nvSpPr>
              <p:cNvPr id="6757" name="Google Shape;6757;p9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91"/>
            <p:cNvGrpSpPr/>
            <p:nvPr/>
          </p:nvGrpSpPr>
          <p:grpSpPr>
            <a:xfrm>
              <a:off x="1766187" y="1179665"/>
              <a:ext cx="80700" cy="1526144"/>
              <a:chOff x="1766187" y="1179665"/>
              <a:chExt cx="80700" cy="1526144"/>
            </a:xfrm>
          </p:grpSpPr>
          <p:sp>
            <p:nvSpPr>
              <p:cNvPr id="6768" name="Google Shape;6768;p9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91"/>
            <p:cNvGrpSpPr/>
            <p:nvPr/>
          </p:nvGrpSpPr>
          <p:grpSpPr>
            <a:xfrm>
              <a:off x="1936935" y="1179665"/>
              <a:ext cx="80700" cy="1526144"/>
              <a:chOff x="1936935" y="1179665"/>
              <a:chExt cx="80700" cy="1526144"/>
            </a:xfrm>
          </p:grpSpPr>
          <p:sp>
            <p:nvSpPr>
              <p:cNvPr id="6779" name="Google Shape;6779;p9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91"/>
            <p:cNvGrpSpPr/>
            <p:nvPr/>
          </p:nvGrpSpPr>
          <p:grpSpPr>
            <a:xfrm>
              <a:off x="2110795" y="1179665"/>
              <a:ext cx="80700" cy="1526144"/>
              <a:chOff x="2110795" y="1179665"/>
              <a:chExt cx="80700" cy="1526144"/>
            </a:xfrm>
          </p:grpSpPr>
          <p:sp>
            <p:nvSpPr>
              <p:cNvPr id="6790" name="Google Shape;6790;p9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91"/>
            <p:cNvGrpSpPr/>
            <p:nvPr/>
          </p:nvGrpSpPr>
          <p:grpSpPr>
            <a:xfrm>
              <a:off x="2284655" y="1179665"/>
              <a:ext cx="80700" cy="1526144"/>
              <a:chOff x="2284655" y="1179665"/>
              <a:chExt cx="80700" cy="1526144"/>
            </a:xfrm>
          </p:grpSpPr>
          <p:sp>
            <p:nvSpPr>
              <p:cNvPr id="6801" name="Google Shape;6801;p9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9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1" name="Google Shape;6811;p91"/>
          <p:cNvGrpSpPr/>
          <p:nvPr/>
        </p:nvGrpSpPr>
        <p:grpSpPr>
          <a:xfrm>
            <a:off x="2611692" y="986753"/>
            <a:ext cx="1364248" cy="1102133"/>
            <a:chOff x="2623904" y="1198803"/>
            <a:chExt cx="1364248" cy="1102133"/>
          </a:xfrm>
        </p:grpSpPr>
        <p:grpSp>
          <p:nvGrpSpPr>
            <p:cNvPr id="6812" name="Google Shape;6812;p91"/>
            <p:cNvGrpSpPr/>
            <p:nvPr/>
          </p:nvGrpSpPr>
          <p:grpSpPr>
            <a:xfrm>
              <a:off x="2623907" y="1198803"/>
              <a:ext cx="1364245" cy="273000"/>
              <a:chOff x="2623907" y="1198803"/>
              <a:chExt cx="1364245" cy="273000"/>
            </a:xfrm>
          </p:grpSpPr>
          <p:sp>
            <p:nvSpPr>
              <p:cNvPr id="6813" name="Google Shape;6813;p9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91"/>
            <p:cNvGrpSpPr/>
            <p:nvPr/>
          </p:nvGrpSpPr>
          <p:grpSpPr>
            <a:xfrm>
              <a:off x="2623904" y="1476964"/>
              <a:ext cx="1364245" cy="273000"/>
              <a:chOff x="2623904" y="1476964"/>
              <a:chExt cx="1364245" cy="273000"/>
            </a:xfrm>
          </p:grpSpPr>
          <p:sp>
            <p:nvSpPr>
              <p:cNvPr id="6819" name="Google Shape;6819;p9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91"/>
            <p:cNvGrpSpPr/>
            <p:nvPr/>
          </p:nvGrpSpPr>
          <p:grpSpPr>
            <a:xfrm>
              <a:off x="2623907" y="1749775"/>
              <a:ext cx="1364245" cy="273000"/>
              <a:chOff x="2623907" y="1749775"/>
              <a:chExt cx="1364245" cy="273000"/>
            </a:xfrm>
          </p:grpSpPr>
          <p:sp>
            <p:nvSpPr>
              <p:cNvPr id="6825" name="Google Shape;6825;p9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91"/>
            <p:cNvGrpSpPr/>
            <p:nvPr/>
          </p:nvGrpSpPr>
          <p:grpSpPr>
            <a:xfrm>
              <a:off x="2623904" y="2027936"/>
              <a:ext cx="1364245" cy="273000"/>
              <a:chOff x="2623904" y="2027936"/>
              <a:chExt cx="1364245" cy="273000"/>
            </a:xfrm>
          </p:grpSpPr>
          <p:sp>
            <p:nvSpPr>
              <p:cNvPr id="6831" name="Google Shape;6831;p9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6" name="Google Shape;6836;p91"/>
          <p:cNvGrpSpPr/>
          <p:nvPr/>
        </p:nvGrpSpPr>
        <p:grpSpPr>
          <a:xfrm>
            <a:off x="2601153" y="2445826"/>
            <a:ext cx="1387541" cy="159124"/>
            <a:chOff x="3200660" y="2180272"/>
            <a:chExt cx="2563824" cy="378237"/>
          </a:xfrm>
        </p:grpSpPr>
        <p:sp>
          <p:nvSpPr>
            <p:cNvPr id="6837" name="Google Shape;6837;p9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2597677" y="2723590"/>
            <a:ext cx="1390502" cy="159625"/>
            <a:chOff x="3530150" y="2790075"/>
            <a:chExt cx="1962600" cy="225300"/>
          </a:xfrm>
        </p:grpSpPr>
        <p:sp>
          <p:nvSpPr>
            <p:cNvPr id="6856" name="Google Shape;6856;p9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91"/>
          <p:cNvGrpSpPr/>
          <p:nvPr/>
        </p:nvGrpSpPr>
        <p:grpSpPr>
          <a:xfrm>
            <a:off x="2597735" y="3001855"/>
            <a:ext cx="1411629" cy="154175"/>
            <a:chOff x="3558802" y="4011244"/>
            <a:chExt cx="1866000" cy="111600"/>
          </a:xfrm>
        </p:grpSpPr>
        <p:sp>
          <p:nvSpPr>
            <p:cNvPr id="6859" name="Google Shape;6859;p9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91"/>
          <p:cNvGrpSpPr/>
          <p:nvPr/>
        </p:nvGrpSpPr>
        <p:grpSpPr>
          <a:xfrm>
            <a:off x="2598023" y="2207425"/>
            <a:ext cx="1383503" cy="119761"/>
            <a:chOff x="3465975" y="2270258"/>
            <a:chExt cx="1986364" cy="171947"/>
          </a:xfrm>
        </p:grpSpPr>
        <p:sp>
          <p:nvSpPr>
            <p:cNvPr id="6862" name="Google Shape;6862;p9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91"/>
          <p:cNvGrpSpPr/>
          <p:nvPr/>
        </p:nvGrpSpPr>
        <p:grpSpPr>
          <a:xfrm>
            <a:off x="2609030" y="3571198"/>
            <a:ext cx="1369531" cy="195460"/>
            <a:chOff x="723300" y="4253549"/>
            <a:chExt cx="2276482" cy="324900"/>
          </a:xfrm>
        </p:grpSpPr>
        <p:sp>
          <p:nvSpPr>
            <p:cNvPr id="6871" name="Google Shape;6871;p9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2598591" y="3272439"/>
            <a:ext cx="1389066" cy="180119"/>
            <a:chOff x="705948" y="3788465"/>
            <a:chExt cx="2308953" cy="299400"/>
          </a:xfrm>
        </p:grpSpPr>
        <p:sp>
          <p:nvSpPr>
            <p:cNvPr id="6877" name="Google Shape;6877;p9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91"/>
          <p:cNvGrpSpPr/>
          <p:nvPr/>
        </p:nvGrpSpPr>
        <p:grpSpPr>
          <a:xfrm>
            <a:off x="4195581" y="1876393"/>
            <a:ext cx="1433821" cy="191501"/>
            <a:chOff x="4273350" y="2088443"/>
            <a:chExt cx="1433821" cy="191501"/>
          </a:xfrm>
        </p:grpSpPr>
        <p:grpSp>
          <p:nvGrpSpPr>
            <p:cNvPr id="6883" name="Google Shape;6883;p91"/>
            <p:cNvGrpSpPr/>
            <p:nvPr/>
          </p:nvGrpSpPr>
          <p:grpSpPr>
            <a:xfrm>
              <a:off x="4273350" y="2088443"/>
              <a:ext cx="1433821" cy="0"/>
              <a:chOff x="5224975" y="2962250"/>
              <a:chExt cx="1544400" cy="0"/>
            </a:xfrm>
          </p:grpSpPr>
          <p:cxnSp>
            <p:nvCxnSpPr>
              <p:cNvPr id="6884" name="Google Shape;6884;p9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85" name="Google Shape;6885;p9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886" name="Google Shape;6886;p91"/>
            <p:cNvGrpSpPr/>
            <p:nvPr/>
          </p:nvGrpSpPr>
          <p:grpSpPr>
            <a:xfrm>
              <a:off x="4273350" y="2279944"/>
              <a:ext cx="1433821" cy="0"/>
              <a:chOff x="5224975" y="2962250"/>
              <a:chExt cx="1544400" cy="0"/>
            </a:xfrm>
          </p:grpSpPr>
          <p:cxnSp>
            <p:nvCxnSpPr>
              <p:cNvPr id="6887" name="Google Shape;6887;p9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88" name="Google Shape;6888;p9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889" name="Google Shape;6889;p91"/>
          <p:cNvGrpSpPr/>
          <p:nvPr/>
        </p:nvGrpSpPr>
        <p:grpSpPr>
          <a:xfrm>
            <a:off x="2646528" y="3885297"/>
            <a:ext cx="1304609" cy="294074"/>
            <a:chOff x="2658741" y="4097347"/>
            <a:chExt cx="1304609" cy="294074"/>
          </a:xfrm>
        </p:grpSpPr>
        <p:grpSp>
          <p:nvGrpSpPr>
            <p:cNvPr id="6890" name="Google Shape;6890;p91"/>
            <p:cNvGrpSpPr/>
            <p:nvPr/>
          </p:nvGrpSpPr>
          <p:grpSpPr>
            <a:xfrm>
              <a:off x="2658741" y="4097347"/>
              <a:ext cx="118572" cy="294074"/>
              <a:chOff x="3343310" y="4475555"/>
              <a:chExt cx="127717" cy="316753"/>
            </a:xfrm>
          </p:grpSpPr>
          <p:sp>
            <p:nvSpPr>
              <p:cNvPr id="6891" name="Google Shape;6891;p9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9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91"/>
            <p:cNvGrpSpPr/>
            <p:nvPr/>
          </p:nvGrpSpPr>
          <p:grpSpPr>
            <a:xfrm>
              <a:off x="3815519" y="4098388"/>
              <a:ext cx="147831" cy="291991"/>
              <a:chOff x="3527539" y="4476677"/>
              <a:chExt cx="159232" cy="314510"/>
            </a:xfrm>
          </p:grpSpPr>
          <p:sp>
            <p:nvSpPr>
              <p:cNvPr id="6894" name="Google Shape;6894;p9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91"/>
            <p:cNvGrpSpPr/>
            <p:nvPr/>
          </p:nvGrpSpPr>
          <p:grpSpPr>
            <a:xfrm>
              <a:off x="3511696" y="4098388"/>
              <a:ext cx="147831" cy="291991"/>
              <a:chOff x="3527539" y="4476677"/>
              <a:chExt cx="159232" cy="314510"/>
            </a:xfrm>
          </p:grpSpPr>
          <p:sp>
            <p:nvSpPr>
              <p:cNvPr id="6897" name="Google Shape;6897;p9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91"/>
            <p:cNvGrpSpPr/>
            <p:nvPr/>
          </p:nvGrpSpPr>
          <p:grpSpPr>
            <a:xfrm>
              <a:off x="3207874" y="4098388"/>
              <a:ext cx="147831" cy="291991"/>
              <a:chOff x="3527539" y="4476677"/>
              <a:chExt cx="159232" cy="314510"/>
            </a:xfrm>
          </p:grpSpPr>
          <p:sp>
            <p:nvSpPr>
              <p:cNvPr id="6900" name="Google Shape;6900;p9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1"/>
            <p:cNvGrpSpPr/>
            <p:nvPr/>
          </p:nvGrpSpPr>
          <p:grpSpPr>
            <a:xfrm>
              <a:off x="2933305" y="4097347"/>
              <a:ext cx="118572" cy="294074"/>
              <a:chOff x="3343310" y="4475555"/>
              <a:chExt cx="127717" cy="316753"/>
            </a:xfrm>
          </p:grpSpPr>
          <p:sp>
            <p:nvSpPr>
              <p:cNvPr id="6903" name="Google Shape;6903;p9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5" name="Google Shape;6905;p91"/>
          <p:cNvGrpSpPr/>
          <p:nvPr/>
        </p:nvGrpSpPr>
        <p:grpSpPr>
          <a:xfrm>
            <a:off x="4197136" y="963991"/>
            <a:ext cx="1430711" cy="751237"/>
            <a:chOff x="5159450" y="1919950"/>
            <a:chExt cx="1541050" cy="862500"/>
          </a:xfrm>
        </p:grpSpPr>
        <p:sp>
          <p:nvSpPr>
            <p:cNvPr id="6906" name="Google Shape;6906;p9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907" name="Google Shape;6907;p91"/>
            <p:cNvGrpSpPr/>
            <p:nvPr/>
          </p:nvGrpSpPr>
          <p:grpSpPr>
            <a:xfrm>
              <a:off x="5159450" y="1919950"/>
              <a:ext cx="1541050" cy="862500"/>
              <a:chOff x="5159450" y="1919950"/>
              <a:chExt cx="1541050" cy="862500"/>
            </a:xfrm>
          </p:grpSpPr>
          <p:cxnSp>
            <p:nvCxnSpPr>
              <p:cNvPr id="6908" name="Google Shape;6908;p9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909" name="Google Shape;6909;p9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910" name="Google Shape;6910;p91"/>
          <p:cNvGrpSpPr/>
          <p:nvPr/>
        </p:nvGrpSpPr>
        <p:grpSpPr>
          <a:xfrm>
            <a:off x="4245274" y="2227761"/>
            <a:ext cx="1334436" cy="967914"/>
            <a:chOff x="4294923" y="2439811"/>
            <a:chExt cx="1334436" cy="967914"/>
          </a:xfrm>
        </p:grpSpPr>
        <p:grpSp>
          <p:nvGrpSpPr>
            <p:cNvPr id="6911" name="Google Shape;6911;p91"/>
            <p:cNvGrpSpPr/>
            <p:nvPr/>
          </p:nvGrpSpPr>
          <p:grpSpPr>
            <a:xfrm>
              <a:off x="4960455" y="2469658"/>
              <a:ext cx="668904" cy="885524"/>
              <a:chOff x="4960455" y="2469658"/>
              <a:chExt cx="668904" cy="885524"/>
            </a:xfrm>
          </p:grpSpPr>
          <p:sp>
            <p:nvSpPr>
              <p:cNvPr id="6912" name="Google Shape;6912;p9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91"/>
            <p:cNvGrpSpPr/>
            <p:nvPr/>
          </p:nvGrpSpPr>
          <p:grpSpPr>
            <a:xfrm>
              <a:off x="4294923" y="2469658"/>
              <a:ext cx="668951" cy="885524"/>
              <a:chOff x="4294923" y="2469658"/>
              <a:chExt cx="668951" cy="885524"/>
            </a:xfrm>
          </p:grpSpPr>
          <p:sp>
            <p:nvSpPr>
              <p:cNvPr id="6919" name="Google Shape;6919;p9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5" name="Google Shape;6925;p9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91"/>
          <p:cNvGrpSpPr/>
          <p:nvPr/>
        </p:nvGrpSpPr>
        <p:grpSpPr>
          <a:xfrm>
            <a:off x="4231477" y="3282206"/>
            <a:ext cx="1430949" cy="897289"/>
            <a:chOff x="4351371" y="3547942"/>
            <a:chExt cx="1345130" cy="843475"/>
          </a:xfrm>
        </p:grpSpPr>
        <p:grpSp>
          <p:nvGrpSpPr>
            <p:cNvPr id="6927" name="Google Shape;6927;p91"/>
            <p:cNvGrpSpPr/>
            <p:nvPr/>
          </p:nvGrpSpPr>
          <p:grpSpPr>
            <a:xfrm>
              <a:off x="4351371" y="4209917"/>
              <a:ext cx="1345130" cy="181500"/>
              <a:chOff x="4351371" y="4209917"/>
              <a:chExt cx="1345130" cy="181500"/>
            </a:xfrm>
          </p:grpSpPr>
          <p:sp>
            <p:nvSpPr>
              <p:cNvPr id="6928" name="Google Shape;6928;p9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29" name="Google Shape;6929;p9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930" name="Google Shape;6930;p91"/>
            <p:cNvGrpSpPr/>
            <p:nvPr/>
          </p:nvGrpSpPr>
          <p:grpSpPr>
            <a:xfrm>
              <a:off x="4403010" y="3985221"/>
              <a:ext cx="1109518" cy="181500"/>
              <a:chOff x="4403010" y="3985221"/>
              <a:chExt cx="1109518" cy="181500"/>
            </a:xfrm>
          </p:grpSpPr>
          <p:sp>
            <p:nvSpPr>
              <p:cNvPr id="6931" name="Google Shape;6931;p9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2" name="Google Shape;6932;p9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933" name="Google Shape;6933;p91"/>
            <p:cNvGrpSpPr/>
            <p:nvPr/>
          </p:nvGrpSpPr>
          <p:grpSpPr>
            <a:xfrm>
              <a:off x="4618704" y="3766582"/>
              <a:ext cx="807858" cy="181500"/>
              <a:chOff x="4618704" y="3766582"/>
              <a:chExt cx="807858" cy="181500"/>
            </a:xfrm>
          </p:grpSpPr>
          <p:sp>
            <p:nvSpPr>
              <p:cNvPr id="6934" name="Google Shape;6934;p9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5" name="Google Shape;6935;p9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936" name="Google Shape;6936;p91"/>
            <p:cNvGrpSpPr/>
            <p:nvPr/>
          </p:nvGrpSpPr>
          <p:grpSpPr>
            <a:xfrm>
              <a:off x="4735238" y="3547942"/>
              <a:ext cx="462839" cy="181500"/>
              <a:chOff x="4735238" y="3547942"/>
              <a:chExt cx="462839" cy="181500"/>
            </a:xfrm>
          </p:grpSpPr>
          <p:sp>
            <p:nvSpPr>
              <p:cNvPr id="6937" name="Google Shape;6937;p9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8" name="Google Shape;6938;p9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39" name="Google Shape;6939;p91"/>
          <p:cNvGrpSpPr/>
          <p:nvPr/>
        </p:nvGrpSpPr>
        <p:grpSpPr>
          <a:xfrm>
            <a:off x="7407835" y="2217530"/>
            <a:ext cx="1020955" cy="928853"/>
            <a:chOff x="926675" y="238125"/>
            <a:chExt cx="5755100" cy="5232975"/>
          </a:xfrm>
        </p:grpSpPr>
        <p:sp>
          <p:nvSpPr>
            <p:cNvPr id="6940" name="Google Shape;6940;p9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91"/>
          <p:cNvGrpSpPr/>
          <p:nvPr/>
        </p:nvGrpSpPr>
        <p:grpSpPr>
          <a:xfrm>
            <a:off x="715208" y="2616265"/>
            <a:ext cx="1695374" cy="1560837"/>
            <a:chOff x="727421" y="2828315"/>
            <a:chExt cx="1695374" cy="1560837"/>
          </a:xfrm>
        </p:grpSpPr>
        <p:grpSp>
          <p:nvGrpSpPr>
            <p:cNvPr id="6945" name="Google Shape;6945;p91"/>
            <p:cNvGrpSpPr/>
            <p:nvPr/>
          </p:nvGrpSpPr>
          <p:grpSpPr>
            <a:xfrm>
              <a:off x="727421" y="2828315"/>
              <a:ext cx="1695374" cy="1560837"/>
              <a:chOff x="734799" y="2782450"/>
              <a:chExt cx="1571100" cy="1577400"/>
            </a:xfrm>
          </p:grpSpPr>
          <p:cxnSp>
            <p:nvCxnSpPr>
              <p:cNvPr id="6946" name="Google Shape;6946;p9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947" name="Google Shape;6947;p9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948" name="Google Shape;6948;p91"/>
            <p:cNvGrpSpPr/>
            <p:nvPr/>
          </p:nvGrpSpPr>
          <p:grpSpPr>
            <a:xfrm>
              <a:off x="819108" y="2882501"/>
              <a:ext cx="1556791" cy="1426186"/>
              <a:chOff x="819108" y="2882501"/>
              <a:chExt cx="1556791" cy="1426186"/>
            </a:xfrm>
          </p:grpSpPr>
          <p:grpSp>
            <p:nvGrpSpPr>
              <p:cNvPr id="6949" name="Google Shape;6949;p91"/>
              <p:cNvGrpSpPr/>
              <p:nvPr/>
            </p:nvGrpSpPr>
            <p:grpSpPr>
              <a:xfrm>
                <a:off x="819108" y="2882501"/>
                <a:ext cx="103104" cy="1426186"/>
                <a:chOff x="4674013" y="3100904"/>
                <a:chExt cx="122758" cy="1698043"/>
              </a:xfrm>
            </p:grpSpPr>
            <p:sp>
              <p:nvSpPr>
                <p:cNvPr id="6950" name="Google Shape;6950;p9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91"/>
              <p:cNvGrpSpPr/>
              <p:nvPr/>
            </p:nvGrpSpPr>
            <p:grpSpPr>
              <a:xfrm>
                <a:off x="1062475" y="2882501"/>
                <a:ext cx="103104" cy="1426186"/>
                <a:chOff x="4940438" y="3100904"/>
                <a:chExt cx="122758" cy="1698043"/>
              </a:xfrm>
            </p:grpSpPr>
            <p:sp>
              <p:nvSpPr>
                <p:cNvPr id="6958" name="Google Shape;6958;p9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91"/>
              <p:cNvGrpSpPr/>
              <p:nvPr/>
            </p:nvGrpSpPr>
            <p:grpSpPr>
              <a:xfrm>
                <a:off x="1299324" y="2882501"/>
                <a:ext cx="103104" cy="1426186"/>
                <a:chOff x="5206863" y="3100904"/>
                <a:chExt cx="122758" cy="1698043"/>
              </a:xfrm>
            </p:grpSpPr>
            <p:sp>
              <p:nvSpPr>
                <p:cNvPr id="6966" name="Google Shape;6966;p9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91"/>
              <p:cNvGrpSpPr/>
              <p:nvPr/>
            </p:nvGrpSpPr>
            <p:grpSpPr>
              <a:xfrm>
                <a:off x="1786057" y="2882501"/>
                <a:ext cx="103104" cy="1426186"/>
                <a:chOff x="6006138" y="3143629"/>
                <a:chExt cx="122758" cy="1698043"/>
              </a:xfrm>
            </p:grpSpPr>
            <p:sp>
              <p:nvSpPr>
                <p:cNvPr id="6974" name="Google Shape;6974;p9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9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91"/>
              <p:cNvGrpSpPr/>
              <p:nvPr/>
            </p:nvGrpSpPr>
            <p:grpSpPr>
              <a:xfrm>
                <a:off x="2029422" y="2882501"/>
                <a:ext cx="103104" cy="1426186"/>
                <a:chOff x="6805413" y="3100904"/>
                <a:chExt cx="122758" cy="1698043"/>
              </a:xfrm>
            </p:grpSpPr>
            <p:sp>
              <p:nvSpPr>
                <p:cNvPr id="6982" name="Google Shape;6982;p9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2272795" y="2882501"/>
                <a:ext cx="103104" cy="1426186"/>
                <a:chOff x="5206863" y="3100904"/>
                <a:chExt cx="122758" cy="1698043"/>
              </a:xfrm>
            </p:grpSpPr>
            <p:sp>
              <p:nvSpPr>
                <p:cNvPr id="6990" name="Google Shape;6990;p9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91"/>
              <p:cNvGrpSpPr/>
              <p:nvPr/>
            </p:nvGrpSpPr>
            <p:grpSpPr>
              <a:xfrm>
                <a:off x="1542694" y="2882501"/>
                <a:ext cx="103104" cy="1426186"/>
                <a:chOff x="6006138" y="3143629"/>
                <a:chExt cx="122758" cy="1698043"/>
              </a:xfrm>
            </p:grpSpPr>
            <p:sp>
              <p:nvSpPr>
                <p:cNvPr id="6998" name="Google Shape;6998;p9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05" name="Google Shape;7005;p91"/>
          <p:cNvGrpSpPr/>
          <p:nvPr/>
        </p:nvGrpSpPr>
        <p:grpSpPr>
          <a:xfrm>
            <a:off x="5671259" y="3305987"/>
            <a:ext cx="2749952" cy="870677"/>
            <a:chOff x="238125" y="1725700"/>
            <a:chExt cx="7139025" cy="2260325"/>
          </a:xfrm>
        </p:grpSpPr>
        <p:sp>
          <p:nvSpPr>
            <p:cNvPr id="7006" name="Google Shape;7006;p9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91"/>
          <p:cNvGrpSpPr/>
          <p:nvPr/>
        </p:nvGrpSpPr>
        <p:grpSpPr>
          <a:xfrm>
            <a:off x="5941423" y="2247733"/>
            <a:ext cx="1105452" cy="916747"/>
            <a:chOff x="5249100" y="1210600"/>
            <a:chExt cx="3502700" cy="2904775"/>
          </a:xfrm>
        </p:grpSpPr>
        <p:sp>
          <p:nvSpPr>
            <p:cNvPr id="7017" name="Google Shape;7017;p9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9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022" name="Google Shape;7022;p9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023" name="Google Shape;7023;p9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024" name="Google Shape;7024;p9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025" name="Google Shape;7025;p9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91"/>
          <p:cNvGrpSpPr/>
          <p:nvPr/>
        </p:nvGrpSpPr>
        <p:grpSpPr>
          <a:xfrm>
            <a:off x="7123971" y="967151"/>
            <a:ext cx="1304650" cy="1124856"/>
            <a:chOff x="7287122" y="1165658"/>
            <a:chExt cx="1219413" cy="1051365"/>
          </a:xfrm>
        </p:grpSpPr>
        <p:grpSp>
          <p:nvGrpSpPr>
            <p:cNvPr id="7027" name="Google Shape;7027;p91"/>
            <p:cNvGrpSpPr/>
            <p:nvPr/>
          </p:nvGrpSpPr>
          <p:grpSpPr>
            <a:xfrm>
              <a:off x="7287122" y="1969723"/>
              <a:ext cx="1219413" cy="247300"/>
              <a:chOff x="7287122" y="1969723"/>
              <a:chExt cx="1219413" cy="247300"/>
            </a:xfrm>
          </p:grpSpPr>
          <p:sp>
            <p:nvSpPr>
              <p:cNvPr id="7028" name="Google Shape;7028;p9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91"/>
              <p:cNvGrpSpPr/>
              <p:nvPr/>
            </p:nvGrpSpPr>
            <p:grpSpPr>
              <a:xfrm>
                <a:off x="7287122" y="2063892"/>
                <a:ext cx="1151753" cy="73428"/>
                <a:chOff x="7287122" y="2063892"/>
                <a:chExt cx="1151753" cy="73428"/>
              </a:xfrm>
            </p:grpSpPr>
            <p:sp>
              <p:nvSpPr>
                <p:cNvPr id="7030" name="Google Shape;7030;p9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1" name="Google Shape;7031;p9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032" name="Google Shape;7032;p91"/>
            <p:cNvGrpSpPr/>
            <p:nvPr/>
          </p:nvGrpSpPr>
          <p:grpSpPr>
            <a:xfrm>
              <a:off x="7287122" y="1712201"/>
              <a:ext cx="1219403" cy="246767"/>
              <a:chOff x="7287122" y="1712201"/>
              <a:chExt cx="1219403" cy="246767"/>
            </a:xfrm>
          </p:grpSpPr>
          <p:sp>
            <p:nvSpPr>
              <p:cNvPr id="7033" name="Google Shape;7033;p9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4" name="Google Shape;7034;p91"/>
              <p:cNvGrpSpPr/>
              <p:nvPr/>
            </p:nvGrpSpPr>
            <p:grpSpPr>
              <a:xfrm>
                <a:off x="7287122" y="1842861"/>
                <a:ext cx="1005303" cy="73419"/>
                <a:chOff x="7287122" y="1842861"/>
                <a:chExt cx="1005303" cy="73419"/>
              </a:xfrm>
            </p:grpSpPr>
            <p:sp>
              <p:nvSpPr>
                <p:cNvPr id="7035" name="Google Shape;7035;p9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6" name="Google Shape;7036;p9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037" name="Google Shape;7037;p91"/>
            <p:cNvGrpSpPr/>
            <p:nvPr/>
          </p:nvGrpSpPr>
          <p:grpSpPr>
            <a:xfrm>
              <a:off x="7287122" y="1447520"/>
              <a:ext cx="1219403" cy="286667"/>
              <a:chOff x="7287122" y="1447520"/>
              <a:chExt cx="1219403" cy="286667"/>
            </a:xfrm>
          </p:grpSpPr>
          <p:sp>
            <p:nvSpPr>
              <p:cNvPr id="7038" name="Google Shape;7038;p9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91"/>
              <p:cNvGrpSpPr/>
              <p:nvPr/>
            </p:nvGrpSpPr>
            <p:grpSpPr>
              <a:xfrm>
                <a:off x="7287122" y="1581977"/>
                <a:ext cx="852803" cy="73428"/>
                <a:chOff x="7287122" y="1581977"/>
                <a:chExt cx="852803" cy="73428"/>
              </a:xfrm>
            </p:grpSpPr>
            <p:sp>
              <p:nvSpPr>
                <p:cNvPr id="7040" name="Google Shape;7040;p9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1" name="Google Shape;7041;p9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042" name="Google Shape;7042;p91"/>
            <p:cNvGrpSpPr/>
            <p:nvPr/>
          </p:nvGrpSpPr>
          <p:grpSpPr>
            <a:xfrm>
              <a:off x="7287122" y="1165658"/>
              <a:ext cx="1219403" cy="344253"/>
              <a:chOff x="7287122" y="1165658"/>
              <a:chExt cx="1219403" cy="344253"/>
            </a:xfrm>
          </p:grpSpPr>
          <p:sp>
            <p:nvSpPr>
              <p:cNvPr id="7043" name="Google Shape;7043;p9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4" name="Google Shape;7044;p91"/>
              <p:cNvGrpSpPr/>
              <p:nvPr/>
            </p:nvGrpSpPr>
            <p:grpSpPr>
              <a:xfrm>
                <a:off x="7287122" y="1341025"/>
                <a:ext cx="695703" cy="73419"/>
                <a:chOff x="7287122" y="1341025"/>
                <a:chExt cx="695703" cy="73419"/>
              </a:xfrm>
            </p:grpSpPr>
            <p:sp>
              <p:nvSpPr>
                <p:cNvPr id="7045" name="Google Shape;7045;p9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6" name="Google Shape;7046;p9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047" name="Google Shape;7047;p91"/>
          <p:cNvGrpSpPr/>
          <p:nvPr/>
        </p:nvGrpSpPr>
        <p:grpSpPr>
          <a:xfrm>
            <a:off x="5790463" y="973174"/>
            <a:ext cx="1397729" cy="1098540"/>
            <a:chOff x="5900602" y="1193063"/>
            <a:chExt cx="1299851" cy="1021707"/>
          </a:xfrm>
        </p:grpSpPr>
        <p:grpSp>
          <p:nvGrpSpPr>
            <p:cNvPr id="7048" name="Google Shape;7048;p91"/>
            <p:cNvGrpSpPr/>
            <p:nvPr/>
          </p:nvGrpSpPr>
          <p:grpSpPr>
            <a:xfrm>
              <a:off x="6520337" y="1193063"/>
              <a:ext cx="341815" cy="799959"/>
              <a:chOff x="6520337" y="1193063"/>
              <a:chExt cx="341815" cy="799959"/>
            </a:xfrm>
          </p:grpSpPr>
          <p:grpSp>
            <p:nvGrpSpPr>
              <p:cNvPr id="7049" name="Google Shape;7049;p91"/>
              <p:cNvGrpSpPr/>
              <p:nvPr/>
            </p:nvGrpSpPr>
            <p:grpSpPr>
              <a:xfrm>
                <a:off x="6520337" y="1589527"/>
                <a:ext cx="213950" cy="403494"/>
                <a:chOff x="6520337" y="1589527"/>
                <a:chExt cx="213950" cy="403494"/>
              </a:xfrm>
            </p:grpSpPr>
            <p:sp>
              <p:nvSpPr>
                <p:cNvPr id="7050" name="Google Shape;7050;p9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91"/>
              <p:cNvGrpSpPr/>
              <p:nvPr/>
            </p:nvGrpSpPr>
            <p:grpSpPr>
              <a:xfrm>
                <a:off x="6577204" y="1193063"/>
                <a:ext cx="284947" cy="464512"/>
                <a:chOff x="6577204" y="1193063"/>
                <a:chExt cx="284947" cy="464512"/>
              </a:xfrm>
            </p:grpSpPr>
            <p:sp>
              <p:nvSpPr>
                <p:cNvPr id="7053" name="Google Shape;7053;p9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4" name="Google Shape;7054;p9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055" name="Google Shape;7055;p91"/>
            <p:cNvGrpSpPr/>
            <p:nvPr/>
          </p:nvGrpSpPr>
          <p:grpSpPr>
            <a:xfrm>
              <a:off x="6238903" y="1193063"/>
              <a:ext cx="300475" cy="900152"/>
              <a:chOff x="6238903" y="1193063"/>
              <a:chExt cx="300475" cy="900152"/>
            </a:xfrm>
          </p:grpSpPr>
          <p:grpSp>
            <p:nvGrpSpPr>
              <p:cNvPr id="7056" name="Google Shape;7056;p91"/>
              <p:cNvGrpSpPr/>
              <p:nvPr/>
            </p:nvGrpSpPr>
            <p:grpSpPr>
              <a:xfrm>
                <a:off x="6290865" y="1489315"/>
                <a:ext cx="248514" cy="603900"/>
                <a:chOff x="6290865" y="1489315"/>
                <a:chExt cx="248514" cy="603900"/>
              </a:xfrm>
            </p:grpSpPr>
            <p:sp>
              <p:nvSpPr>
                <p:cNvPr id="7057" name="Google Shape;7057;p9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91"/>
              <p:cNvGrpSpPr/>
              <p:nvPr/>
            </p:nvGrpSpPr>
            <p:grpSpPr>
              <a:xfrm>
                <a:off x="6238903" y="1193063"/>
                <a:ext cx="284947" cy="333087"/>
                <a:chOff x="6238903" y="1193063"/>
                <a:chExt cx="284947" cy="333087"/>
              </a:xfrm>
            </p:grpSpPr>
            <p:sp>
              <p:nvSpPr>
                <p:cNvPr id="7060" name="Google Shape;7060;p9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1" name="Google Shape;7061;p9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062" name="Google Shape;7062;p91"/>
            <p:cNvGrpSpPr/>
            <p:nvPr/>
          </p:nvGrpSpPr>
          <p:grpSpPr>
            <a:xfrm>
              <a:off x="5900602" y="1193063"/>
              <a:ext cx="444345" cy="1021707"/>
              <a:chOff x="5900602" y="1193063"/>
              <a:chExt cx="444345" cy="1021707"/>
            </a:xfrm>
          </p:grpSpPr>
          <p:grpSp>
            <p:nvGrpSpPr>
              <p:cNvPr id="7063" name="Google Shape;7063;p91"/>
              <p:cNvGrpSpPr/>
              <p:nvPr/>
            </p:nvGrpSpPr>
            <p:grpSpPr>
              <a:xfrm>
                <a:off x="6046501" y="1367785"/>
                <a:ext cx="298446" cy="846986"/>
                <a:chOff x="6046501" y="1367785"/>
                <a:chExt cx="298446" cy="846986"/>
              </a:xfrm>
            </p:grpSpPr>
            <p:sp>
              <p:nvSpPr>
                <p:cNvPr id="7064" name="Google Shape;7064;p9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1"/>
              <p:cNvGrpSpPr/>
              <p:nvPr/>
            </p:nvGrpSpPr>
            <p:grpSpPr>
              <a:xfrm>
                <a:off x="5900602" y="1193063"/>
                <a:ext cx="284947" cy="182312"/>
                <a:chOff x="5900602" y="1193063"/>
                <a:chExt cx="284947" cy="182312"/>
              </a:xfrm>
            </p:grpSpPr>
            <p:sp>
              <p:nvSpPr>
                <p:cNvPr id="7067" name="Google Shape;7067;p9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9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069" name="Google Shape;7069;p91"/>
            <p:cNvGrpSpPr/>
            <p:nvPr/>
          </p:nvGrpSpPr>
          <p:grpSpPr>
            <a:xfrm>
              <a:off x="6738300" y="1193063"/>
              <a:ext cx="462153" cy="707634"/>
              <a:chOff x="6738300" y="1193063"/>
              <a:chExt cx="462153" cy="707634"/>
            </a:xfrm>
          </p:grpSpPr>
          <p:grpSp>
            <p:nvGrpSpPr>
              <p:cNvPr id="7070" name="Google Shape;7070;p91"/>
              <p:cNvGrpSpPr/>
              <p:nvPr/>
            </p:nvGrpSpPr>
            <p:grpSpPr>
              <a:xfrm>
                <a:off x="6915505" y="1193063"/>
                <a:ext cx="284947" cy="597387"/>
                <a:chOff x="6915505" y="1193063"/>
                <a:chExt cx="284947" cy="597387"/>
              </a:xfrm>
            </p:grpSpPr>
            <p:sp>
              <p:nvSpPr>
                <p:cNvPr id="7071" name="Google Shape;7071;p9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2" name="Google Shape;7072;p9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073" name="Google Shape;7073;p91"/>
              <p:cNvGrpSpPr/>
              <p:nvPr/>
            </p:nvGrpSpPr>
            <p:grpSpPr>
              <a:xfrm>
                <a:off x="6738300" y="1684725"/>
                <a:ext cx="230066" cy="215971"/>
                <a:chOff x="6738300" y="1684725"/>
                <a:chExt cx="230066" cy="215971"/>
              </a:xfrm>
            </p:grpSpPr>
            <p:sp>
              <p:nvSpPr>
                <p:cNvPr id="7074" name="Google Shape;7074;p9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9"/>
        <p:cNvGrpSpPr/>
        <p:nvPr/>
      </p:nvGrpSpPr>
      <p:grpSpPr>
        <a:xfrm>
          <a:off x="0" y="0"/>
          <a:ext cx="0" cy="0"/>
          <a:chOff x="0" y="0"/>
          <a:chExt cx="0" cy="0"/>
        </a:xfrm>
      </p:grpSpPr>
      <p:grpSp>
        <p:nvGrpSpPr>
          <p:cNvPr id="7080" name="Google Shape;7080;p92"/>
          <p:cNvGrpSpPr/>
          <p:nvPr/>
        </p:nvGrpSpPr>
        <p:grpSpPr>
          <a:xfrm>
            <a:off x="829359" y="2307635"/>
            <a:ext cx="339235" cy="298186"/>
            <a:chOff x="898875" y="244725"/>
            <a:chExt cx="481800" cy="423500"/>
          </a:xfrm>
        </p:grpSpPr>
        <p:sp>
          <p:nvSpPr>
            <p:cNvPr id="7081" name="Google Shape;7081;p9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9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9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9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9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9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92"/>
          <p:cNvGrpSpPr/>
          <p:nvPr/>
        </p:nvGrpSpPr>
        <p:grpSpPr>
          <a:xfrm>
            <a:off x="1267741" y="2287103"/>
            <a:ext cx="298169" cy="339253"/>
            <a:chOff x="1529350" y="258825"/>
            <a:chExt cx="423475" cy="481825"/>
          </a:xfrm>
        </p:grpSpPr>
        <p:sp>
          <p:nvSpPr>
            <p:cNvPr id="7088" name="Google Shape;7088;p9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9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92"/>
          <p:cNvGrpSpPr/>
          <p:nvPr/>
        </p:nvGrpSpPr>
        <p:grpSpPr>
          <a:xfrm>
            <a:off x="1660716" y="2367273"/>
            <a:ext cx="340890" cy="178912"/>
            <a:chOff x="2084325" y="363300"/>
            <a:chExt cx="484150" cy="254100"/>
          </a:xfrm>
        </p:grpSpPr>
        <p:sp>
          <p:nvSpPr>
            <p:cNvPr id="7091" name="Google Shape;7091;p9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9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3" name="Google Shape;7093;p92"/>
          <p:cNvGrpSpPr/>
          <p:nvPr/>
        </p:nvGrpSpPr>
        <p:grpSpPr>
          <a:xfrm>
            <a:off x="2110011" y="2287102"/>
            <a:ext cx="298169" cy="339253"/>
            <a:chOff x="2707500" y="249400"/>
            <a:chExt cx="423475" cy="481825"/>
          </a:xfrm>
        </p:grpSpPr>
        <p:sp>
          <p:nvSpPr>
            <p:cNvPr id="7094" name="Google Shape;7094;p9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9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92"/>
          <p:cNvGrpSpPr/>
          <p:nvPr/>
        </p:nvGrpSpPr>
        <p:grpSpPr>
          <a:xfrm>
            <a:off x="2523626" y="2287428"/>
            <a:ext cx="305386" cy="338602"/>
            <a:chOff x="3300325" y="249875"/>
            <a:chExt cx="433725" cy="480900"/>
          </a:xfrm>
        </p:grpSpPr>
        <p:sp>
          <p:nvSpPr>
            <p:cNvPr id="7097" name="Google Shape;7097;p9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9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9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9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9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9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3" name="Google Shape;7103;p92"/>
          <p:cNvGrpSpPr/>
          <p:nvPr/>
        </p:nvGrpSpPr>
        <p:grpSpPr>
          <a:xfrm>
            <a:off x="2912712" y="2287349"/>
            <a:ext cx="352349" cy="338760"/>
            <a:chOff x="3854700" y="249750"/>
            <a:chExt cx="500425" cy="481125"/>
          </a:xfrm>
        </p:grpSpPr>
        <p:sp>
          <p:nvSpPr>
            <p:cNvPr id="7104" name="Google Shape;7104;p9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9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9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9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9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9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9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9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92"/>
          <p:cNvGrpSpPr/>
          <p:nvPr/>
        </p:nvGrpSpPr>
        <p:grpSpPr>
          <a:xfrm>
            <a:off x="3330701" y="2287349"/>
            <a:ext cx="352349" cy="338760"/>
            <a:chOff x="4447550" y="249750"/>
            <a:chExt cx="500425" cy="481125"/>
          </a:xfrm>
        </p:grpSpPr>
        <p:sp>
          <p:nvSpPr>
            <p:cNvPr id="7113" name="Google Shape;7113;p9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9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92"/>
          <p:cNvGrpSpPr/>
          <p:nvPr/>
        </p:nvGrpSpPr>
        <p:grpSpPr>
          <a:xfrm>
            <a:off x="3759902" y="2287102"/>
            <a:ext cx="339253" cy="339253"/>
            <a:chOff x="5049725" y="249400"/>
            <a:chExt cx="481825" cy="481825"/>
          </a:xfrm>
        </p:grpSpPr>
        <p:sp>
          <p:nvSpPr>
            <p:cNvPr id="7116" name="Google Shape;7116;p9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9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8" name="Google Shape;7118;p92"/>
          <p:cNvGrpSpPr/>
          <p:nvPr/>
        </p:nvGrpSpPr>
        <p:grpSpPr>
          <a:xfrm>
            <a:off x="4173843" y="2287102"/>
            <a:ext cx="339253" cy="339253"/>
            <a:chOff x="5660400" y="238125"/>
            <a:chExt cx="481825" cy="481825"/>
          </a:xfrm>
        </p:grpSpPr>
        <p:sp>
          <p:nvSpPr>
            <p:cNvPr id="7119" name="Google Shape;7119;p9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9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92"/>
          <p:cNvGrpSpPr/>
          <p:nvPr/>
        </p:nvGrpSpPr>
        <p:grpSpPr>
          <a:xfrm>
            <a:off x="4590529" y="2287102"/>
            <a:ext cx="339253" cy="339253"/>
            <a:chOff x="6235400" y="249400"/>
            <a:chExt cx="481825" cy="481825"/>
          </a:xfrm>
        </p:grpSpPr>
        <p:sp>
          <p:nvSpPr>
            <p:cNvPr id="7122" name="Google Shape;7122;p9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9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9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9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9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7" name="Google Shape;7127;p92"/>
          <p:cNvGrpSpPr/>
          <p:nvPr/>
        </p:nvGrpSpPr>
        <p:grpSpPr>
          <a:xfrm>
            <a:off x="828875" y="2731810"/>
            <a:ext cx="340204" cy="298116"/>
            <a:chOff x="899850" y="871450"/>
            <a:chExt cx="483175" cy="423400"/>
          </a:xfrm>
        </p:grpSpPr>
        <p:sp>
          <p:nvSpPr>
            <p:cNvPr id="7128" name="Google Shape;7128;p9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9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9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9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32" name="Google Shape;7132;p9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33" name="Google Shape;7133;p92"/>
          <p:cNvGrpSpPr/>
          <p:nvPr/>
        </p:nvGrpSpPr>
        <p:grpSpPr>
          <a:xfrm>
            <a:off x="1660875" y="2711232"/>
            <a:ext cx="340573" cy="339271"/>
            <a:chOff x="2085450" y="842250"/>
            <a:chExt cx="483700" cy="481850"/>
          </a:xfrm>
        </p:grpSpPr>
        <p:sp>
          <p:nvSpPr>
            <p:cNvPr id="7134" name="Google Shape;7134;p9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9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9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92"/>
          <p:cNvGrpSpPr/>
          <p:nvPr/>
        </p:nvGrpSpPr>
        <p:grpSpPr>
          <a:xfrm>
            <a:off x="2089443" y="2711241"/>
            <a:ext cx="339306" cy="339253"/>
            <a:chOff x="2685825" y="840375"/>
            <a:chExt cx="481900" cy="481825"/>
          </a:xfrm>
        </p:grpSpPr>
        <p:sp>
          <p:nvSpPr>
            <p:cNvPr id="7138" name="Google Shape;7138;p9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9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0" name="Google Shape;7140;p92"/>
          <p:cNvGrpSpPr/>
          <p:nvPr/>
        </p:nvGrpSpPr>
        <p:grpSpPr>
          <a:xfrm>
            <a:off x="2501104" y="2710924"/>
            <a:ext cx="350431" cy="339887"/>
            <a:chOff x="3270675" y="841800"/>
            <a:chExt cx="497700" cy="482725"/>
          </a:xfrm>
        </p:grpSpPr>
        <p:sp>
          <p:nvSpPr>
            <p:cNvPr id="7141" name="Google Shape;7141;p9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9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3" name="Google Shape;7143;p9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4" name="Google Shape;7144;p9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45" name="Google Shape;7145;p92"/>
          <p:cNvGrpSpPr/>
          <p:nvPr/>
        </p:nvGrpSpPr>
        <p:grpSpPr>
          <a:xfrm>
            <a:off x="3337249" y="2731783"/>
            <a:ext cx="339253" cy="298169"/>
            <a:chOff x="4467200" y="877100"/>
            <a:chExt cx="481825" cy="423475"/>
          </a:xfrm>
        </p:grpSpPr>
        <p:sp>
          <p:nvSpPr>
            <p:cNvPr id="7146" name="Google Shape;7146;p9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9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9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9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92"/>
          <p:cNvGrpSpPr/>
          <p:nvPr/>
        </p:nvGrpSpPr>
        <p:grpSpPr>
          <a:xfrm>
            <a:off x="3752140" y="2711232"/>
            <a:ext cx="354778" cy="339271"/>
            <a:chOff x="5045500" y="842250"/>
            <a:chExt cx="503875" cy="481850"/>
          </a:xfrm>
        </p:grpSpPr>
        <p:sp>
          <p:nvSpPr>
            <p:cNvPr id="7151" name="Google Shape;7151;p9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9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3" name="Google Shape;7153;p92"/>
          <p:cNvGrpSpPr/>
          <p:nvPr/>
        </p:nvGrpSpPr>
        <p:grpSpPr>
          <a:xfrm>
            <a:off x="4174987" y="2737451"/>
            <a:ext cx="336965" cy="286833"/>
            <a:chOff x="5645200" y="879425"/>
            <a:chExt cx="478575" cy="407375"/>
          </a:xfrm>
        </p:grpSpPr>
        <p:sp>
          <p:nvSpPr>
            <p:cNvPr id="7154" name="Google Shape;7154;p9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9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9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9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9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9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0" name="Google Shape;7160;p92"/>
          <p:cNvGrpSpPr/>
          <p:nvPr/>
        </p:nvGrpSpPr>
        <p:grpSpPr>
          <a:xfrm>
            <a:off x="4611062" y="2711241"/>
            <a:ext cx="298186" cy="339253"/>
            <a:chOff x="6264525" y="842250"/>
            <a:chExt cx="423500" cy="481825"/>
          </a:xfrm>
        </p:grpSpPr>
        <p:sp>
          <p:nvSpPr>
            <p:cNvPr id="7161" name="Google Shape;7161;p9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9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9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9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9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9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9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8" name="Google Shape;7168;p92"/>
          <p:cNvGrpSpPr/>
          <p:nvPr/>
        </p:nvGrpSpPr>
        <p:grpSpPr>
          <a:xfrm>
            <a:off x="829350" y="3125895"/>
            <a:ext cx="339253" cy="339253"/>
            <a:chOff x="900750" y="1436075"/>
            <a:chExt cx="481825" cy="481825"/>
          </a:xfrm>
        </p:grpSpPr>
        <p:sp>
          <p:nvSpPr>
            <p:cNvPr id="7169" name="Google Shape;7169;p9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9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9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9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3" name="Google Shape;7173;p92"/>
          <p:cNvGrpSpPr/>
          <p:nvPr/>
        </p:nvGrpSpPr>
        <p:grpSpPr>
          <a:xfrm>
            <a:off x="1247198" y="3186183"/>
            <a:ext cx="339253" cy="218676"/>
            <a:chOff x="1492675" y="1520750"/>
            <a:chExt cx="481825" cy="310575"/>
          </a:xfrm>
        </p:grpSpPr>
        <p:sp>
          <p:nvSpPr>
            <p:cNvPr id="7174" name="Google Shape;7174;p9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9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6" name="Google Shape;7176;p92"/>
          <p:cNvGrpSpPr/>
          <p:nvPr/>
        </p:nvGrpSpPr>
        <p:grpSpPr>
          <a:xfrm>
            <a:off x="1654995" y="3125877"/>
            <a:ext cx="352332" cy="339288"/>
            <a:chOff x="2071000" y="1435025"/>
            <a:chExt cx="500400" cy="481875"/>
          </a:xfrm>
        </p:grpSpPr>
        <p:sp>
          <p:nvSpPr>
            <p:cNvPr id="7177" name="Google Shape;7177;p9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9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9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0" name="Google Shape;7180;p92"/>
          <p:cNvGrpSpPr/>
          <p:nvPr/>
        </p:nvGrpSpPr>
        <p:grpSpPr>
          <a:xfrm>
            <a:off x="2083159" y="3146709"/>
            <a:ext cx="351874" cy="297623"/>
            <a:chOff x="2678350" y="1464650"/>
            <a:chExt cx="499750" cy="422700"/>
          </a:xfrm>
        </p:grpSpPr>
        <p:sp>
          <p:nvSpPr>
            <p:cNvPr id="7181" name="Google Shape;7181;p9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2" name="Google Shape;7182;p9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9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92"/>
          <p:cNvGrpSpPr/>
          <p:nvPr/>
        </p:nvGrpSpPr>
        <p:grpSpPr>
          <a:xfrm>
            <a:off x="2506692" y="3125895"/>
            <a:ext cx="339253" cy="339253"/>
            <a:chOff x="3271200" y="1435075"/>
            <a:chExt cx="481825" cy="481825"/>
          </a:xfrm>
        </p:grpSpPr>
        <p:sp>
          <p:nvSpPr>
            <p:cNvPr id="7185" name="Google Shape;7185;p9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9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7" name="Google Shape;7187;p92"/>
          <p:cNvGrpSpPr/>
          <p:nvPr/>
        </p:nvGrpSpPr>
        <p:grpSpPr>
          <a:xfrm>
            <a:off x="2917165" y="3125877"/>
            <a:ext cx="343442" cy="339288"/>
            <a:chOff x="3858100" y="1435075"/>
            <a:chExt cx="487775" cy="481875"/>
          </a:xfrm>
        </p:grpSpPr>
        <p:sp>
          <p:nvSpPr>
            <p:cNvPr id="7188" name="Google Shape;7188;p9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9" name="Google Shape;7189;p9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9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9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9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3" name="Google Shape;7193;p92"/>
          <p:cNvGrpSpPr/>
          <p:nvPr/>
        </p:nvGrpSpPr>
        <p:grpSpPr>
          <a:xfrm>
            <a:off x="3337249" y="3125895"/>
            <a:ext cx="339253" cy="339253"/>
            <a:chOff x="4456875" y="1435075"/>
            <a:chExt cx="481825" cy="481825"/>
          </a:xfrm>
        </p:grpSpPr>
        <p:sp>
          <p:nvSpPr>
            <p:cNvPr id="7194" name="Google Shape;7194;p9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9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9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9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8" name="Google Shape;7198;p9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9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9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9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9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9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9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9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9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7" name="Google Shape;7207;p9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9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9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9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9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9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92"/>
          <p:cNvGrpSpPr/>
          <p:nvPr/>
        </p:nvGrpSpPr>
        <p:grpSpPr>
          <a:xfrm>
            <a:off x="3758239" y="3125886"/>
            <a:ext cx="342580" cy="339271"/>
            <a:chOff x="5049725" y="1435050"/>
            <a:chExt cx="486550" cy="481850"/>
          </a:xfrm>
        </p:grpSpPr>
        <p:sp>
          <p:nvSpPr>
            <p:cNvPr id="7214" name="Google Shape;7214;p9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9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9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9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8" name="Google Shape;7218;p92"/>
          <p:cNvGrpSpPr/>
          <p:nvPr/>
        </p:nvGrpSpPr>
        <p:grpSpPr>
          <a:xfrm>
            <a:off x="4173790" y="3125895"/>
            <a:ext cx="339359" cy="339253"/>
            <a:chOff x="5642475" y="1435075"/>
            <a:chExt cx="481975" cy="481825"/>
          </a:xfrm>
        </p:grpSpPr>
        <p:sp>
          <p:nvSpPr>
            <p:cNvPr id="7219" name="Google Shape;7219;p9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9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9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92"/>
          <p:cNvGrpSpPr/>
          <p:nvPr/>
        </p:nvGrpSpPr>
        <p:grpSpPr>
          <a:xfrm>
            <a:off x="4588276" y="3125886"/>
            <a:ext cx="343759" cy="339271"/>
            <a:chOff x="6232000" y="1435050"/>
            <a:chExt cx="488225" cy="481850"/>
          </a:xfrm>
        </p:grpSpPr>
        <p:sp>
          <p:nvSpPr>
            <p:cNvPr id="7223" name="Google Shape;7223;p9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9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9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9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9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8" name="Google Shape;7228;p92"/>
          <p:cNvGrpSpPr/>
          <p:nvPr/>
        </p:nvGrpSpPr>
        <p:grpSpPr>
          <a:xfrm>
            <a:off x="849012" y="3539545"/>
            <a:ext cx="299929" cy="337792"/>
            <a:chOff x="924450" y="2028975"/>
            <a:chExt cx="425975" cy="479750"/>
          </a:xfrm>
        </p:grpSpPr>
        <p:sp>
          <p:nvSpPr>
            <p:cNvPr id="7229" name="Google Shape;7229;p9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9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9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2" name="Google Shape;7232;p92"/>
          <p:cNvGrpSpPr/>
          <p:nvPr/>
        </p:nvGrpSpPr>
        <p:grpSpPr>
          <a:xfrm>
            <a:off x="1661509" y="3559347"/>
            <a:ext cx="339306" cy="298186"/>
            <a:chOff x="2085450" y="2057100"/>
            <a:chExt cx="481900" cy="423500"/>
          </a:xfrm>
        </p:grpSpPr>
        <p:sp>
          <p:nvSpPr>
            <p:cNvPr id="7233" name="Google Shape;7233;p9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9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9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6" name="Google Shape;7236;p92"/>
          <p:cNvGrpSpPr/>
          <p:nvPr/>
        </p:nvGrpSpPr>
        <p:grpSpPr>
          <a:xfrm>
            <a:off x="2089442" y="3582592"/>
            <a:ext cx="339306" cy="251698"/>
            <a:chOff x="2678275" y="2090100"/>
            <a:chExt cx="481900" cy="357475"/>
          </a:xfrm>
        </p:grpSpPr>
        <p:sp>
          <p:nvSpPr>
            <p:cNvPr id="7237" name="Google Shape;7237;p9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9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9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9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9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2" name="Google Shape;7242;p92"/>
          <p:cNvGrpSpPr/>
          <p:nvPr/>
        </p:nvGrpSpPr>
        <p:grpSpPr>
          <a:xfrm>
            <a:off x="2566646" y="3594790"/>
            <a:ext cx="219345" cy="227301"/>
            <a:chOff x="3357325" y="2093500"/>
            <a:chExt cx="311525" cy="322825"/>
          </a:xfrm>
        </p:grpSpPr>
        <p:sp>
          <p:nvSpPr>
            <p:cNvPr id="7243" name="Google Shape;7243;p9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9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9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46" name="Google Shape;7246;p9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7" name="Google Shape;7247;p92"/>
          <p:cNvGrpSpPr/>
          <p:nvPr/>
        </p:nvGrpSpPr>
        <p:grpSpPr>
          <a:xfrm>
            <a:off x="3360836" y="3538814"/>
            <a:ext cx="292078" cy="339253"/>
            <a:chOff x="4492800" y="2027925"/>
            <a:chExt cx="414825" cy="481825"/>
          </a:xfrm>
        </p:grpSpPr>
        <p:sp>
          <p:nvSpPr>
            <p:cNvPr id="7248" name="Google Shape;7248;p9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9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0" name="Google Shape;7250;p92"/>
          <p:cNvGrpSpPr/>
          <p:nvPr/>
        </p:nvGrpSpPr>
        <p:grpSpPr>
          <a:xfrm>
            <a:off x="3759928" y="3538805"/>
            <a:ext cx="339200" cy="339271"/>
            <a:chOff x="5049725" y="2027900"/>
            <a:chExt cx="481750" cy="481850"/>
          </a:xfrm>
        </p:grpSpPr>
        <p:sp>
          <p:nvSpPr>
            <p:cNvPr id="7251" name="Google Shape;7251;p9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9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9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9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9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9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9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9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9" name="Google Shape;7259;p92"/>
          <p:cNvGrpSpPr/>
          <p:nvPr/>
        </p:nvGrpSpPr>
        <p:grpSpPr>
          <a:xfrm>
            <a:off x="4233524" y="3538893"/>
            <a:ext cx="219890" cy="339095"/>
            <a:chOff x="5726350" y="2028150"/>
            <a:chExt cx="312300" cy="481600"/>
          </a:xfrm>
        </p:grpSpPr>
        <p:sp>
          <p:nvSpPr>
            <p:cNvPr id="7260" name="Google Shape;7260;p9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9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9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92"/>
          <p:cNvGrpSpPr/>
          <p:nvPr/>
        </p:nvGrpSpPr>
        <p:grpSpPr>
          <a:xfrm>
            <a:off x="4593715" y="3542000"/>
            <a:ext cx="332881" cy="332881"/>
            <a:chOff x="6239925" y="2032450"/>
            <a:chExt cx="472775" cy="472775"/>
          </a:xfrm>
        </p:grpSpPr>
        <p:sp>
          <p:nvSpPr>
            <p:cNvPr id="7264" name="Google Shape;7264;p9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9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6" name="Google Shape;7266;p92"/>
          <p:cNvGrpSpPr/>
          <p:nvPr/>
        </p:nvGrpSpPr>
        <p:grpSpPr>
          <a:xfrm>
            <a:off x="5042807" y="2364092"/>
            <a:ext cx="334641" cy="185425"/>
            <a:chOff x="903075" y="2730000"/>
            <a:chExt cx="475275" cy="263350"/>
          </a:xfrm>
        </p:grpSpPr>
        <p:sp>
          <p:nvSpPr>
            <p:cNvPr id="7267" name="Google Shape;7267;p9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9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9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0" name="Google Shape;7270;p92"/>
          <p:cNvGrpSpPr/>
          <p:nvPr/>
        </p:nvGrpSpPr>
        <p:grpSpPr>
          <a:xfrm>
            <a:off x="1247198" y="3538814"/>
            <a:ext cx="339253" cy="339253"/>
            <a:chOff x="1492675" y="2027925"/>
            <a:chExt cx="481825" cy="481825"/>
          </a:xfrm>
        </p:grpSpPr>
        <p:sp>
          <p:nvSpPr>
            <p:cNvPr id="7271" name="Google Shape;7271;p9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9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9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9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9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6" name="Google Shape;7276;p92"/>
          <p:cNvGrpSpPr/>
          <p:nvPr/>
        </p:nvGrpSpPr>
        <p:grpSpPr>
          <a:xfrm>
            <a:off x="5473575" y="2287178"/>
            <a:ext cx="339253" cy="339253"/>
            <a:chOff x="1492675" y="2620775"/>
            <a:chExt cx="481825" cy="481825"/>
          </a:xfrm>
        </p:grpSpPr>
        <p:sp>
          <p:nvSpPr>
            <p:cNvPr id="7277" name="Google Shape;7277;p9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9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79" name="Google Shape;7279;p9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80" name="Google Shape;7280;p92"/>
          <p:cNvGrpSpPr/>
          <p:nvPr/>
        </p:nvGrpSpPr>
        <p:grpSpPr>
          <a:xfrm>
            <a:off x="6297328" y="2303161"/>
            <a:ext cx="333585" cy="307287"/>
            <a:chOff x="2682350" y="2643425"/>
            <a:chExt cx="473775" cy="436425"/>
          </a:xfrm>
        </p:grpSpPr>
        <p:sp>
          <p:nvSpPr>
            <p:cNvPr id="7281" name="Google Shape;7281;p9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9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9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9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9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9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9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92"/>
          <p:cNvGrpSpPr/>
          <p:nvPr/>
        </p:nvGrpSpPr>
        <p:grpSpPr>
          <a:xfrm>
            <a:off x="6762818" y="2287178"/>
            <a:ext cx="238531" cy="339253"/>
            <a:chOff x="3342725" y="2620775"/>
            <a:chExt cx="338775" cy="481825"/>
          </a:xfrm>
        </p:grpSpPr>
        <p:sp>
          <p:nvSpPr>
            <p:cNvPr id="7289" name="Google Shape;7289;p9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9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9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2" name="Google Shape;7292;p92"/>
          <p:cNvGrpSpPr/>
          <p:nvPr/>
        </p:nvGrpSpPr>
        <p:grpSpPr>
          <a:xfrm>
            <a:off x="7156568" y="2287178"/>
            <a:ext cx="278296" cy="339253"/>
            <a:chOff x="3907325" y="2620775"/>
            <a:chExt cx="395250" cy="481825"/>
          </a:xfrm>
        </p:grpSpPr>
        <p:sp>
          <p:nvSpPr>
            <p:cNvPr id="7293" name="Google Shape;7293;p9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9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9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9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7" name="Google Shape;7297;p92"/>
          <p:cNvGrpSpPr/>
          <p:nvPr/>
        </p:nvGrpSpPr>
        <p:grpSpPr>
          <a:xfrm>
            <a:off x="7549755" y="2297783"/>
            <a:ext cx="339253" cy="318042"/>
            <a:chOff x="4456875" y="2635825"/>
            <a:chExt cx="481825" cy="451700"/>
          </a:xfrm>
        </p:grpSpPr>
        <p:sp>
          <p:nvSpPr>
            <p:cNvPr id="7298" name="Google Shape;7298;p9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9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9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9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9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9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4" name="Google Shape;7304;p92"/>
          <p:cNvGrpSpPr/>
          <p:nvPr/>
        </p:nvGrpSpPr>
        <p:grpSpPr>
          <a:xfrm>
            <a:off x="7974679" y="2297783"/>
            <a:ext cx="339253" cy="318042"/>
            <a:chOff x="5049725" y="2635825"/>
            <a:chExt cx="481825" cy="451700"/>
          </a:xfrm>
        </p:grpSpPr>
        <p:sp>
          <p:nvSpPr>
            <p:cNvPr id="7305" name="Google Shape;7305;p9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9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9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8" name="Google Shape;7308;p92"/>
          <p:cNvGrpSpPr/>
          <p:nvPr/>
        </p:nvGrpSpPr>
        <p:grpSpPr>
          <a:xfrm>
            <a:off x="2375386" y="3952243"/>
            <a:ext cx="338566" cy="338373"/>
            <a:chOff x="5643000" y="2621375"/>
            <a:chExt cx="480850" cy="480575"/>
          </a:xfrm>
        </p:grpSpPr>
        <p:sp>
          <p:nvSpPr>
            <p:cNvPr id="7309" name="Google Shape;7309;p9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9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9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9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9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4" name="Google Shape;7314;p9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9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6" name="Google Shape;7316;p92"/>
          <p:cNvGrpSpPr/>
          <p:nvPr/>
        </p:nvGrpSpPr>
        <p:grpSpPr>
          <a:xfrm>
            <a:off x="4192782" y="3951803"/>
            <a:ext cx="339359" cy="339253"/>
            <a:chOff x="6235250" y="2620775"/>
            <a:chExt cx="481975" cy="481825"/>
          </a:xfrm>
        </p:grpSpPr>
        <p:sp>
          <p:nvSpPr>
            <p:cNvPr id="7317" name="Google Shape;7317;p9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9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9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9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9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2" name="Google Shape;7322;p9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3" name="Google Shape;7323;p92"/>
          <p:cNvGrpSpPr/>
          <p:nvPr/>
        </p:nvGrpSpPr>
        <p:grpSpPr>
          <a:xfrm>
            <a:off x="5472652" y="2711317"/>
            <a:ext cx="341101" cy="339253"/>
            <a:chOff x="1535000" y="3223325"/>
            <a:chExt cx="484450" cy="481825"/>
          </a:xfrm>
        </p:grpSpPr>
        <p:sp>
          <p:nvSpPr>
            <p:cNvPr id="7324" name="Google Shape;7324;p9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9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9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92"/>
          <p:cNvGrpSpPr/>
          <p:nvPr/>
        </p:nvGrpSpPr>
        <p:grpSpPr>
          <a:xfrm>
            <a:off x="5880219" y="2746618"/>
            <a:ext cx="339253" cy="268649"/>
            <a:chOff x="2085525" y="3263750"/>
            <a:chExt cx="481825" cy="381550"/>
          </a:xfrm>
        </p:grpSpPr>
        <p:sp>
          <p:nvSpPr>
            <p:cNvPr id="7328" name="Google Shape;7328;p9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9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30" name="Google Shape;7330;p9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31" name="Google Shape;7331;p92"/>
          <p:cNvGrpSpPr/>
          <p:nvPr/>
        </p:nvGrpSpPr>
        <p:grpSpPr>
          <a:xfrm>
            <a:off x="6711982" y="2711308"/>
            <a:ext cx="340204" cy="339271"/>
            <a:chOff x="3270450" y="3213625"/>
            <a:chExt cx="483175" cy="481850"/>
          </a:xfrm>
        </p:grpSpPr>
        <p:sp>
          <p:nvSpPr>
            <p:cNvPr id="7332" name="Google Shape;7332;p9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9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92"/>
          <p:cNvGrpSpPr/>
          <p:nvPr/>
        </p:nvGrpSpPr>
        <p:grpSpPr>
          <a:xfrm>
            <a:off x="7211250" y="2711317"/>
            <a:ext cx="168931" cy="339253"/>
            <a:chOff x="3984950" y="3213600"/>
            <a:chExt cx="239925" cy="481825"/>
          </a:xfrm>
        </p:grpSpPr>
        <p:sp>
          <p:nvSpPr>
            <p:cNvPr id="7335" name="Google Shape;7335;p9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9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37" name="Google Shape;7337;p9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9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39" name="Google Shape;7339;p92"/>
          <p:cNvGrpSpPr/>
          <p:nvPr/>
        </p:nvGrpSpPr>
        <p:grpSpPr>
          <a:xfrm>
            <a:off x="1874281" y="3981487"/>
            <a:ext cx="355218" cy="279880"/>
            <a:chOff x="5629975" y="3255775"/>
            <a:chExt cx="504500" cy="397500"/>
          </a:xfrm>
        </p:grpSpPr>
        <p:sp>
          <p:nvSpPr>
            <p:cNvPr id="7340" name="Google Shape;7340;p9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9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9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9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9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92"/>
          <p:cNvGrpSpPr/>
          <p:nvPr/>
        </p:nvGrpSpPr>
        <p:grpSpPr>
          <a:xfrm>
            <a:off x="3755839" y="3981593"/>
            <a:ext cx="340256" cy="279669"/>
            <a:chOff x="6234950" y="3255925"/>
            <a:chExt cx="483250" cy="397200"/>
          </a:xfrm>
        </p:grpSpPr>
        <p:sp>
          <p:nvSpPr>
            <p:cNvPr id="7346" name="Google Shape;7346;p9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9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9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9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9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9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2" name="Google Shape;7352;p92"/>
          <p:cNvGrpSpPr/>
          <p:nvPr/>
        </p:nvGrpSpPr>
        <p:grpSpPr>
          <a:xfrm>
            <a:off x="5051107" y="3125970"/>
            <a:ext cx="318042" cy="339253"/>
            <a:chOff x="914900" y="3806450"/>
            <a:chExt cx="451700" cy="481825"/>
          </a:xfrm>
        </p:grpSpPr>
        <p:sp>
          <p:nvSpPr>
            <p:cNvPr id="7353" name="Google Shape;7353;p9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9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9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9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9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92"/>
          <p:cNvGrpSpPr/>
          <p:nvPr/>
        </p:nvGrpSpPr>
        <p:grpSpPr>
          <a:xfrm>
            <a:off x="5470028" y="3125785"/>
            <a:ext cx="346347" cy="339623"/>
            <a:chOff x="1490050" y="3805975"/>
            <a:chExt cx="491900" cy="482350"/>
          </a:xfrm>
        </p:grpSpPr>
        <p:sp>
          <p:nvSpPr>
            <p:cNvPr id="7359" name="Google Shape;7359;p9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9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9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9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3" name="Google Shape;7363;p92"/>
          <p:cNvGrpSpPr/>
          <p:nvPr/>
        </p:nvGrpSpPr>
        <p:grpSpPr>
          <a:xfrm>
            <a:off x="5893896" y="3125970"/>
            <a:ext cx="311899" cy="339253"/>
            <a:chOff x="2104275" y="3806450"/>
            <a:chExt cx="442975" cy="481825"/>
          </a:xfrm>
        </p:grpSpPr>
        <p:sp>
          <p:nvSpPr>
            <p:cNvPr id="7364" name="Google Shape;7364;p9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9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6" name="Google Shape;7366;p92"/>
          <p:cNvGrpSpPr/>
          <p:nvPr/>
        </p:nvGrpSpPr>
        <p:grpSpPr>
          <a:xfrm>
            <a:off x="6317413" y="3125970"/>
            <a:ext cx="293416" cy="339253"/>
            <a:chOff x="2710875" y="3806450"/>
            <a:chExt cx="416725" cy="481825"/>
          </a:xfrm>
        </p:grpSpPr>
        <p:sp>
          <p:nvSpPr>
            <p:cNvPr id="7367" name="Google Shape;7367;p9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9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9" name="Google Shape;7369;p92"/>
          <p:cNvGrpSpPr/>
          <p:nvPr/>
        </p:nvGrpSpPr>
        <p:grpSpPr>
          <a:xfrm>
            <a:off x="6712457" y="3166412"/>
            <a:ext cx="339253" cy="258369"/>
            <a:chOff x="3271200" y="3863875"/>
            <a:chExt cx="481825" cy="366950"/>
          </a:xfrm>
        </p:grpSpPr>
        <p:sp>
          <p:nvSpPr>
            <p:cNvPr id="7370" name="Google Shape;7370;p9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9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2" name="Google Shape;7372;p92"/>
          <p:cNvGrpSpPr/>
          <p:nvPr/>
        </p:nvGrpSpPr>
        <p:grpSpPr>
          <a:xfrm>
            <a:off x="7147952" y="3126199"/>
            <a:ext cx="295528" cy="338795"/>
            <a:chOff x="3895050" y="3806775"/>
            <a:chExt cx="419725" cy="481175"/>
          </a:xfrm>
        </p:grpSpPr>
        <p:sp>
          <p:nvSpPr>
            <p:cNvPr id="7373" name="Google Shape;7373;p9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9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5" name="Google Shape;7375;p92"/>
          <p:cNvGrpSpPr/>
          <p:nvPr/>
        </p:nvGrpSpPr>
        <p:grpSpPr>
          <a:xfrm>
            <a:off x="7551234" y="3125979"/>
            <a:ext cx="336296" cy="339235"/>
            <a:chOff x="4464775" y="3806475"/>
            <a:chExt cx="477625" cy="481800"/>
          </a:xfrm>
        </p:grpSpPr>
        <p:sp>
          <p:nvSpPr>
            <p:cNvPr id="7376" name="Google Shape;7376;p9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9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9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9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9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9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2" name="Google Shape;7382;p92"/>
          <p:cNvGrpSpPr/>
          <p:nvPr/>
        </p:nvGrpSpPr>
        <p:grpSpPr>
          <a:xfrm>
            <a:off x="7974679" y="3125970"/>
            <a:ext cx="339253" cy="339253"/>
            <a:chOff x="5049725" y="3806450"/>
            <a:chExt cx="481825" cy="481825"/>
          </a:xfrm>
        </p:grpSpPr>
        <p:sp>
          <p:nvSpPr>
            <p:cNvPr id="7383" name="Google Shape;7383;p9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9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9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6" name="Google Shape;7386;p92"/>
          <p:cNvGrpSpPr/>
          <p:nvPr/>
        </p:nvGrpSpPr>
        <p:grpSpPr>
          <a:xfrm>
            <a:off x="1461983" y="3951798"/>
            <a:ext cx="339253" cy="339253"/>
            <a:chOff x="5651375" y="3806450"/>
            <a:chExt cx="481825" cy="481825"/>
          </a:xfrm>
        </p:grpSpPr>
        <p:sp>
          <p:nvSpPr>
            <p:cNvPr id="7387" name="Google Shape;7387;p9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9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9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9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1" name="Google Shape;7391;p92"/>
          <p:cNvGrpSpPr/>
          <p:nvPr/>
        </p:nvGrpSpPr>
        <p:grpSpPr>
          <a:xfrm>
            <a:off x="3360663" y="3953787"/>
            <a:ext cx="298503" cy="335275"/>
            <a:chOff x="6264300" y="3809300"/>
            <a:chExt cx="423950" cy="476175"/>
          </a:xfrm>
        </p:grpSpPr>
        <p:sp>
          <p:nvSpPr>
            <p:cNvPr id="7392" name="Google Shape;7392;p9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9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9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5" name="Google Shape;7395;p92"/>
          <p:cNvGrpSpPr/>
          <p:nvPr/>
        </p:nvGrpSpPr>
        <p:grpSpPr>
          <a:xfrm>
            <a:off x="5039841" y="3538881"/>
            <a:ext cx="340573" cy="339271"/>
            <a:chOff x="898875" y="4399275"/>
            <a:chExt cx="483700" cy="481850"/>
          </a:xfrm>
        </p:grpSpPr>
        <p:sp>
          <p:nvSpPr>
            <p:cNvPr id="7396" name="Google Shape;7396;p9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9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9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9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9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9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9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9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4" name="Google Shape;7404;p92"/>
          <p:cNvGrpSpPr/>
          <p:nvPr/>
        </p:nvGrpSpPr>
        <p:grpSpPr>
          <a:xfrm>
            <a:off x="5473575" y="3554133"/>
            <a:ext cx="339253" cy="308765"/>
            <a:chOff x="1492675" y="4420975"/>
            <a:chExt cx="481825" cy="438525"/>
          </a:xfrm>
        </p:grpSpPr>
        <p:sp>
          <p:nvSpPr>
            <p:cNvPr id="7405" name="Google Shape;7405;p9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9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9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9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9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0" name="Google Shape;7410;p92"/>
          <p:cNvGrpSpPr/>
          <p:nvPr/>
        </p:nvGrpSpPr>
        <p:grpSpPr>
          <a:xfrm>
            <a:off x="5878556" y="3539558"/>
            <a:ext cx="342580" cy="337915"/>
            <a:chOff x="2084100" y="4400250"/>
            <a:chExt cx="486550" cy="479925"/>
          </a:xfrm>
        </p:grpSpPr>
        <p:sp>
          <p:nvSpPr>
            <p:cNvPr id="7411" name="Google Shape;7411;p9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9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9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9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9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9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7" name="Google Shape;7417;p92"/>
          <p:cNvGrpSpPr/>
          <p:nvPr/>
        </p:nvGrpSpPr>
        <p:grpSpPr>
          <a:xfrm>
            <a:off x="6315036" y="3538907"/>
            <a:ext cx="298169" cy="339218"/>
            <a:chOff x="2707950" y="4399325"/>
            <a:chExt cx="423475" cy="481775"/>
          </a:xfrm>
        </p:grpSpPr>
        <p:sp>
          <p:nvSpPr>
            <p:cNvPr id="7418" name="Google Shape;7418;p9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9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9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9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9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9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9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9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9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9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9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9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0" name="Google Shape;7430;p92"/>
          <p:cNvGrpSpPr/>
          <p:nvPr/>
        </p:nvGrpSpPr>
        <p:grpSpPr>
          <a:xfrm>
            <a:off x="6744555" y="3538881"/>
            <a:ext cx="275057" cy="339271"/>
            <a:chOff x="3330525" y="4399275"/>
            <a:chExt cx="390650" cy="481850"/>
          </a:xfrm>
        </p:grpSpPr>
        <p:sp>
          <p:nvSpPr>
            <p:cNvPr id="7431" name="Google Shape;7431;p9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9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9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9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9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9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9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8" name="Google Shape;7438;p92"/>
          <p:cNvGrpSpPr/>
          <p:nvPr/>
        </p:nvGrpSpPr>
        <p:grpSpPr>
          <a:xfrm>
            <a:off x="7169084" y="3538890"/>
            <a:ext cx="253265" cy="339253"/>
            <a:chOff x="3938800" y="4399275"/>
            <a:chExt cx="359700" cy="481825"/>
          </a:xfrm>
        </p:grpSpPr>
        <p:sp>
          <p:nvSpPr>
            <p:cNvPr id="7439" name="Google Shape;7439;p9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9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9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9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9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92"/>
          <p:cNvGrpSpPr/>
          <p:nvPr/>
        </p:nvGrpSpPr>
        <p:grpSpPr>
          <a:xfrm>
            <a:off x="7639862" y="3538890"/>
            <a:ext cx="159039" cy="339253"/>
            <a:chOff x="4584850" y="4399275"/>
            <a:chExt cx="225875" cy="481825"/>
          </a:xfrm>
        </p:grpSpPr>
        <p:sp>
          <p:nvSpPr>
            <p:cNvPr id="7445" name="Google Shape;7445;p9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9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47" name="Google Shape;7447;p9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48" name="Google Shape;7448;p92"/>
          <p:cNvGrpSpPr/>
          <p:nvPr/>
        </p:nvGrpSpPr>
        <p:grpSpPr>
          <a:xfrm>
            <a:off x="1049680" y="3951795"/>
            <a:ext cx="339253" cy="339253"/>
            <a:chOff x="5642550" y="4399275"/>
            <a:chExt cx="481825" cy="481825"/>
          </a:xfrm>
        </p:grpSpPr>
        <p:sp>
          <p:nvSpPr>
            <p:cNvPr id="7449" name="Google Shape;7449;p9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9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92"/>
          <p:cNvGrpSpPr/>
          <p:nvPr/>
        </p:nvGrpSpPr>
        <p:grpSpPr>
          <a:xfrm>
            <a:off x="2859815" y="3963703"/>
            <a:ext cx="363316" cy="315437"/>
            <a:chOff x="6218300" y="4416175"/>
            <a:chExt cx="516000" cy="448000"/>
          </a:xfrm>
        </p:grpSpPr>
        <p:sp>
          <p:nvSpPr>
            <p:cNvPr id="7452" name="Google Shape;7452;p9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9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9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5" name="Google Shape;7455;p92"/>
          <p:cNvGrpSpPr/>
          <p:nvPr/>
        </p:nvGrpSpPr>
        <p:grpSpPr>
          <a:xfrm>
            <a:off x="5918879" y="3951792"/>
            <a:ext cx="339253" cy="339253"/>
            <a:chOff x="899850" y="4992125"/>
            <a:chExt cx="481825" cy="481825"/>
          </a:xfrm>
        </p:grpSpPr>
        <p:sp>
          <p:nvSpPr>
            <p:cNvPr id="7456" name="Google Shape;7456;p9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9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9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92"/>
          <p:cNvGrpSpPr/>
          <p:nvPr/>
        </p:nvGrpSpPr>
        <p:grpSpPr>
          <a:xfrm>
            <a:off x="5461708" y="3951792"/>
            <a:ext cx="339253" cy="339253"/>
            <a:chOff x="1492675" y="4992125"/>
            <a:chExt cx="481825" cy="481825"/>
          </a:xfrm>
        </p:grpSpPr>
        <p:sp>
          <p:nvSpPr>
            <p:cNvPr id="7460" name="Google Shape;7460;p9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9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2" name="Google Shape;7462;p92"/>
          <p:cNvGrpSpPr/>
          <p:nvPr/>
        </p:nvGrpSpPr>
        <p:grpSpPr>
          <a:xfrm>
            <a:off x="5004462" y="3951792"/>
            <a:ext cx="339253" cy="339253"/>
            <a:chOff x="2085525" y="4992125"/>
            <a:chExt cx="481825" cy="481825"/>
          </a:xfrm>
        </p:grpSpPr>
        <p:sp>
          <p:nvSpPr>
            <p:cNvPr id="7463" name="Google Shape;7463;p9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9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5" name="Google Shape;7465;p92"/>
          <p:cNvGrpSpPr/>
          <p:nvPr/>
        </p:nvGrpSpPr>
        <p:grpSpPr>
          <a:xfrm>
            <a:off x="6833221" y="3951792"/>
            <a:ext cx="339253" cy="339253"/>
            <a:chOff x="2678350" y="4992125"/>
            <a:chExt cx="481825" cy="481825"/>
          </a:xfrm>
        </p:grpSpPr>
        <p:sp>
          <p:nvSpPr>
            <p:cNvPr id="7466" name="Google Shape;7466;p9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9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9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9" name="Google Shape;7469;p92"/>
          <p:cNvGrpSpPr/>
          <p:nvPr/>
        </p:nvGrpSpPr>
        <p:grpSpPr>
          <a:xfrm>
            <a:off x="4628816" y="3951792"/>
            <a:ext cx="339253" cy="339253"/>
            <a:chOff x="3271200" y="4992125"/>
            <a:chExt cx="481825" cy="481825"/>
          </a:xfrm>
        </p:grpSpPr>
        <p:sp>
          <p:nvSpPr>
            <p:cNvPr id="7470" name="Google Shape;7470;p9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9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9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3" name="Google Shape;7473;p92"/>
          <p:cNvGrpSpPr/>
          <p:nvPr/>
        </p:nvGrpSpPr>
        <p:grpSpPr>
          <a:xfrm>
            <a:off x="7290263" y="3952822"/>
            <a:ext cx="339411" cy="337193"/>
            <a:chOff x="3863900" y="4993625"/>
            <a:chExt cx="482050" cy="478900"/>
          </a:xfrm>
        </p:grpSpPr>
        <p:sp>
          <p:nvSpPr>
            <p:cNvPr id="7474" name="Google Shape;7474;p9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9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9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9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8" name="Google Shape;7478;p92"/>
          <p:cNvGrpSpPr/>
          <p:nvPr/>
        </p:nvGrpSpPr>
        <p:grpSpPr>
          <a:xfrm>
            <a:off x="7747437" y="3952822"/>
            <a:ext cx="339411" cy="337193"/>
            <a:chOff x="4456725" y="4993625"/>
            <a:chExt cx="482050" cy="478900"/>
          </a:xfrm>
        </p:grpSpPr>
        <p:sp>
          <p:nvSpPr>
            <p:cNvPr id="7479" name="Google Shape;7479;p9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9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9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9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3" name="Google Shape;7483;p92"/>
          <p:cNvGrpSpPr/>
          <p:nvPr/>
        </p:nvGrpSpPr>
        <p:grpSpPr>
          <a:xfrm>
            <a:off x="6376030" y="3952813"/>
            <a:ext cx="339411" cy="337211"/>
            <a:chOff x="5049575" y="4993600"/>
            <a:chExt cx="482050" cy="478925"/>
          </a:xfrm>
        </p:grpSpPr>
        <p:sp>
          <p:nvSpPr>
            <p:cNvPr id="7484" name="Google Shape;7484;p9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9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9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9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88" name="Google Shape;7488;p9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489" name="Google Shape;7489;p9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grpSp>
        <p:nvGrpSpPr>
          <p:cNvPr id="1056" name="Google Shape;1056;p46"/>
          <p:cNvGrpSpPr/>
          <p:nvPr/>
        </p:nvGrpSpPr>
        <p:grpSpPr>
          <a:xfrm>
            <a:off x="2341838" y="588250"/>
            <a:ext cx="6041325" cy="2531050"/>
            <a:chOff x="2341838" y="588250"/>
            <a:chExt cx="6041325" cy="2531050"/>
          </a:xfrm>
        </p:grpSpPr>
        <p:sp>
          <p:nvSpPr>
            <p:cNvPr id="1057" name="Google Shape;1057;p46"/>
            <p:cNvSpPr/>
            <p:nvPr/>
          </p:nvSpPr>
          <p:spPr>
            <a:xfrm flipH="1">
              <a:off x="7016713" y="588250"/>
              <a:ext cx="130725" cy="130725"/>
            </a:xfrm>
            <a:custGeom>
              <a:avLst/>
              <a:gdLst/>
              <a:ahLst/>
              <a:cxnLst/>
              <a:rect l="l" t="t" r="r" b="b"/>
              <a:pathLst>
                <a:path w="5229" h="5229" extrusionOk="0">
                  <a:moveTo>
                    <a:pt x="2615" y="1"/>
                  </a:moveTo>
                  <a:cubicBezTo>
                    <a:pt x="1186" y="1"/>
                    <a:pt x="1" y="1156"/>
                    <a:pt x="1" y="2615"/>
                  </a:cubicBezTo>
                  <a:cubicBezTo>
                    <a:pt x="1" y="4043"/>
                    <a:pt x="1186" y="5229"/>
                    <a:pt x="2615" y="5229"/>
                  </a:cubicBezTo>
                  <a:cubicBezTo>
                    <a:pt x="4074" y="5229"/>
                    <a:pt x="5229" y="4043"/>
                    <a:pt x="5229" y="2615"/>
                  </a:cubicBezTo>
                  <a:cubicBezTo>
                    <a:pt x="5229" y="1156"/>
                    <a:pt x="4074" y="1"/>
                    <a:pt x="2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flipH="1">
              <a:off x="8290413" y="2825938"/>
              <a:ext cx="92750" cy="92725"/>
            </a:xfrm>
            <a:custGeom>
              <a:avLst/>
              <a:gdLst/>
              <a:ahLst/>
              <a:cxnLst/>
              <a:rect l="l" t="t" r="r" b="b"/>
              <a:pathLst>
                <a:path w="3710" h="3709" extrusionOk="0">
                  <a:moveTo>
                    <a:pt x="1855" y="0"/>
                  </a:moveTo>
                  <a:cubicBezTo>
                    <a:pt x="852" y="0"/>
                    <a:pt x="1" y="821"/>
                    <a:pt x="1" y="1854"/>
                  </a:cubicBezTo>
                  <a:cubicBezTo>
                    <a:pt x="1" y="2857"/>
                    <a:pt x="852" y="3708"/>
                    <a:pt x="1855" y="3708"/>
                  </a:cubicBezTo>
                  <a:cubicBezTo>
                    <a:pt x="2888" y="3708"/>
                    <a:pt x="3709" y="2857"/>
                    <a:pt x="3709" y="1854"/>
                  </a:cubicBezTo>
                  <a:cubicBezTo>
                    <a:pt x="3709" y="821"/>
                    <a:pt x="2888" y="0"/>
                    <a:pt x="18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flipH="1">
              <a:off x="2485275" y="1069013"/>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flipH="1">
              <a:off x="5731500" y="1135188"/>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flipH="1">
              <a:off x="2341838" y="2989350"/>
              <a:ext cx="89675" cy="129950"/>
            </a:xfrm>
            <a:custGeom>
              <a:avLst/>
              <a:gdLst/>
              <a:ahLst/>
              <a:cxnLst/>
              <a:rect l="l" t="t" r="r" b="b"/>
              <a:pathLst>
                <a:path w="3587" h="5198" extrusionOk="0">
                  <a:moveTo>
                    <a:pt x="1459" y="0"/>
                  </a:moveTo>
                  <a:lnTo>
                    <a:pt x="0" y="669"/>
                  </a:lnTo>
                  <a:lnTo>
                    <a:pt x="2128" y="5198"/>
                  </a:lnTo>
                  <a:lnTo>
                    <a:pt x="3587" y="4499"/>
                  </a:lnTo>
                  <a:lnTo>
                    <a:pt x="1459" y="0"/>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flipH="1">
              <a:off x="4748525" y="2796313"/>
              <a:ext cx="157325" cy="152000"/>
            </a:xfrm>
            <a:custGeom>
              <a:avLst/>
              <a:gdLst/>
              <a:ahLst/>
              <a:cxnLst/>
              <a:rect l="l" t="t" r="r" b="b"/>
              <a:pathLst>
                <a:path w="6293" h="6080" extrusionOk="0">
                  <a:moveTo>
                    <a:pt x="3222" y="1"/>
                  </a:moveTo>
                  <a:lnTo>
                    <a:pt x="2189" y="1946"/>
                  </a:lnTo>
                  <a:lnTo>
                    <a:pt x="0" y="2189"/>
                  </a:lnTo>
                  <a:lnTo>
                    <a:pt x="1520" y="3770"/>
                  </a:lnTo>
                  <a:lnTo>
                    <a:pt x="1064" y="5928"/>
                  </a:lnTo>
                  <a:lnTo>
                    <a:pt x="3040" y="4986"/>
                  </a:lnTo>
                  <a:lnTo>
                    <a:pt x="4955" y="6080"/>
                  </a:lnTo>
                  <a:lnTo>
                    <a:pt x="4651" y="3891"/>
                  </a:lnTo>
                  <a:lnTo>
                    <a:pt x="6292" y="2402"/>
                  </a:lnTo>
                  <a:lnTo>
                    <a:pt x="4134" y="2007"/>
                  </a:lnTo>
                  <a:lnTo>
                    <a:pt x="3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46"/>
          <p:cNvSpPr/>
          <p:nvPr/>
        </p:nvSpPr>
        <p:spPr>
          <a:xfrm>
            <a:off x="4724475" y="3223475"/>
            <a:ext cx="1026900" cy="102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854475" y="3223475"/>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4724475" y="1559750"/>
            <a:ext cx="1026900" cy="10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854475" y="1559750"/>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068" name="Google Shape;1068;p46"/>
          <p:cNvSpPr txBox="1">
            <a:spLocks noGrp="1"/>
          </p:cNvSpPr>
          <p:nvPr>
            <p:ph type="title" idx="2"/>
          </p:nvPr>
        </p:nvSpPr>
        <p:spPr>
          <a:xfrm>
            <a:off x="854475" y="1658688"/>
            <a:ext cx="10269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069" name="Google Shape;1069;p46"/>
          <p:cNvSpPr txBox="1">
            <a:spLocks noGrp="1"/>
          </p:cNvSpPr>
          <p:nvPr>
            <p:ph type="subTitle" idx="1"/>
          </p:nvPr>
        </p:nvSpPr>
        <p:spPr>
          <a:xfrm>
            <a:off x="2033777" y="2026700"/>
            <a:ext cx="25383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70" name="Google Shape;1070;p46"/>
          <p:cNvSpPr txBox="1">
            <a:spLocks noGrp="1"/>
          </p:cNvSpPr>
          <p:nvPr>
            <p:ph type="subTitle" idx="3"/>
          </p:nvPr>
        </p:nvSpPr>
        <p:spPr>
          <a:xfrm>
            <a:off x="2033777" y="1593800"/>
            <a:ext cx="25383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Social networks</a:t>
            </a:r>
            <a:endParaRPr/>
          </a:p>
        </p:txBody>
      </p:sp>
      <p:sp>
        <p:nvSpPr>
          <p:cNvPr id="1071" name="Google Shape;1071;p46"/>
          <p:cNvSpPr txBox="1">
            <a:spLocks noGrp="1"/>
          </p:cNvSpPr>
          <p:nvPr>
            <p:ph type="title" idx="4"/>
          </p:nvPr>
        </p:nvSpPr>
        <p:spPr>
          <a:xfrm>
            <a:off x="4724475" y="1658700"/>
            <a:ext cx="10269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072" name="Google Shape;1072;p46"/>
          <p:cNvSpPr txBox="1">
            <a:spLocks noGrp="1"/>
          </p:cNvSpPr>
          <p:nvPr>
            <p:ph type="subTitle" idx="5"/>
          </p:nvPr>
        </p:nvSpPr>
        <p:spPr>
          <a:xfrm>
            <a:off x="5903777" y="2026700"/>
            <a:ext cx="25383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73" name="Google Shape;1073;p46"/>
          <p:cNvSpPr txBox="1">
            <a:spLocks noGrp="1"/>
          </p:cNvSpPr>
          <p:nvPr>
            <p:ph type="title" idx="7"/>
          </p:nvPr>
        </p:nvSpPr>
        <p:spPr>
          <a:xfrm>
            <a:off x="854475" y="3331175"/>
            <a:ext cx="10269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074" name="Google Shape;1074;p46"/>
          <p:cNvSpPr txBox="1">
            <a:spLocks noGrp="1"/>
          </p:cNvSpPr>
          <p:nvPr>
            <p:ph type="subTitle" idx="8"/>
          </p:nvPr>
        </p:nvSpPr>
        <p:spPr>
          <a:xfrm>
            <a:off x="2033777" y="3690425"/>
            <a:ext cx="25383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75" name="Google Shape;1075;p46"/>
          <p:cNvSpPr txBox="1">
            <a:spLocks noGrp="1"/>
          </p:cNvSpPr>
          <p:nvPr>
            <p:ph type="subTitle" idx="9"/>
          </p:nvPr>
        </p:nvSpPr>
        <p:spPr>
          <a:xfrm>
            <a:off x="2033777" y="3257525"/>
            <a:ext cx="25383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Types of advertising</a:t>
            </a:r>
            <a:endParaRPr/>
          </a:p>
        </p:txBody>
      </p:sp>
      <p:sp>
        <p:nvSpPr>
          <p:cNvPr id="1076" name="Google Shape;1076;p46"/>
          <p:cNvSpPr txBox="1">
            <a:spLocks noGrp="1"/>
          </p:cNvSpPr>
          <p:nvPr>
            <p:ph type="title" idx="13"/>
          </p:nvPr>
        </p:nvSpPr>
        <p:spPr>
          <a:xfrm>
            <a:off x="4724475" y="3331175"/>
            <a:ext cx="1026900" cy="8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1077" name="Google Shape;1077;p46"/>
          <p:cNvSpPr txBox="1">
            <a:spLocks noGrp="1"/>
          </p:cNvSpPr>
          <p:nvPr>
            <p:ph type="subTitle" idx="14"/>
          </p:nvPr>
        </p:nvSpPr>
        <p:spPr>
          <a:xfrm>
            <a:off x="5903777" y="3690425"/>
            <a:ext cx="25383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78" name="Google Shape;1078;p46"/>
          <p:cNvSpPr txBox="1">
            <a:spLocks noGrp="1"/>
          </p:cNvSpPr>
          <p:nvPr>
            <p:ph type="subTitle" idx="15"/>
          </p:nvPr>
        </p:nvSpPr>
        <p:spPr>
          <a:xfrm>
            <a:off x="5903777" y="3257525"/>
            <a:ext cx="25383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campaignS</a:t>
            </a:r>
            <a:endParaRPr/>
          </a:p>
        </p:txBody>
      </p:sp>
      <p:sp>
        <p:nvSpPr>
          <p:cNvPr id="1079" name="Google Shape;1079;p46"/>
          <p:cNvSpPr txBox="1">
            <a:spLocks noGrp="1"/>
          </p:cNvSpPr>
          <p:nvPr>
            <p:ph type="subTitle" idx="6"/>
          </p:nvPr>
        </p:nvSpPr>
        <p:spPr>
          <a:xfrm>
            <a:off x="5903777" y="1593800"/>
            <a:ext cx="25383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Advertising media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93"/>
        <p:cNvGrpSpPr/>
        <p:nvPr/>
      </p:nvGrpSpPr>
      <p:grpSpPr>
        <a:xfrm>
          <a:off x="0" y="0"/>
          <a:ext cx="0" cy="0"/>
          <a:chOff x="0" y="0"/>
          <a:chExt cx="0" cy="0"/>
        </a:xfrm>
      </p:grpSpPr>
      <p:grpSp>
        <p:nvGrpSpPr>
          <p:cNvPr id="7494" name="Google Shape;7494;p93"/>
          <p:cNvGrpSpPr/>
          <p:nvPr/>
        </p:nvGrpSpPr>
        <p:grpSpPr>
          <a:xfrm>
            <a:off x="876361" y="1308054"/>
            <a:ext cx="322099" cy="370529"/>
            <a:chOff x="-42971725" y="3217825"/>
            <a:chExt cx="275675" cy="317125"/>
          </a:xfrm>
        </p:grpSpPr>
        <p:sp>
          <p:nvSpPr>
            <p:cNvPr id="7495" name="Google Shape;7495;p9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3"/>
          <p:cNvGrpSpPr/>
          <p:nvPr/>
        </p:nvGrpSpPr>
        <p:grpSpPr>
          <a:xfrm>
            <a:off x="848276" y="1776710"/>
            <a:ext cx="378270" cy="337551"/>
            <a:chOff x="-42996150" y="3612600"/>
            <a:chExt cx="323750" cy="288900"/>
          </a:xfrm>
        </p:grpSpPr>
        <p:sp>
          <p:nvSpPr>
            <p:cNvPr id="7499" name="Google Shape;7499;p9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3"/>
          <p:cNvGrpSpPr/>
          <p:nvPr/>
        </p:nvGrpSpPr>
        <p:grpSpPr>
          <a:xfrm>
            <a:off x="851036" y="2186080"/>
            <a:ext cx="372749" cy="370909"/>
            <a:chOff x="-42994575" y="3950300"/>
            <a:chExt cx="319025" cy="317450"/>
          </a:xfrm>
        </p:grpSpPr>
        <p:sp>
          <p:nvSpPr>
            <p:cNvPr id="7503" name="Google Shape;7503;p9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93"/>
          <p:cNvGrpSpPr/>
          <p:nvPr/>
        </p:nvGrpSpPr>
        <p:grpSpPr>
          <a:xfrm>
            <a:off x="3004431" y="1332912"/>
            <a:ext cx="371785" cy="370879"/>
            <a:chOff x="-41111350" y="3239100"/>
            <a:chExt cx="318200" cy="317425"/>
          </a:xfrm>
        </p:grpSpPr>
        <p:sp>
          <p:nvSpPr>
            <p:cNvPr id="7507" name="Google Shape;7507;p9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93"/>
          <p:cNvGrpSpPr/>
          <p:nvPr/>
        </p:nvGrpSpPr>
        <p:grpSpPr>
          <a:xfrm>
            <a:off x="3000751" y="1768444"/>
            <a:ext cx="379146" cy="370967"/>
            <a:chOff x="-41117650" y="3605525"/>
            <a:chExt cx="324500" cy="317500"/>
          </a:xfrm>
        </p:grpSpPr>
        <p:sp>
          <p:nvSpPr>
            <p:cNvPr id="7512" name="Google Shape;7512;p9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5" name="Google Shape;7515;p9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6" name="Google Shape;7516;p93"/>
          <p:cNvGrpSpPr/>
          <p:nvPr/>
        </p:nvGrpSpPr>
        <p:grpSpPr>
          <a:xfrm>
            <a:off x="1827005" y="2659967"/>
            <a:ext cx="216271" cy="371814"/>
            <a:chOff x="-39205300" y="3220175"/>
            <a:chExt cx="185100" cy="318225"/>
          </a:xfrm>
        </p:grpSpPr>
        <p:sp>
          <p:nvSpPr>
            <p:cNvPr id="7517" name="Google Shape;7517;p9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93"/>
          <p:cNvGrpSpPr/>
          <p:nvPr/>
        </p:nvGrpSpPr>
        <p:grpSpPr>
          <a:xfrm>
            <a:off x="1792533" y="3120038"/>
            <a:ext cx="300016" cy="369273"/>
            <a:chOff x="-39248625" y="3588600"/>
            <a:chExt cx="256775" cy="316050"/>
          </a:xfrm>
        </p:grpSpPr>
        <p:sp>
          <p:nvSpPr>
            <p:cNvPr id="7520" name="Google Shape;7520;p9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9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4" name="Google Shape;7524;p93"/>
          <p:cNvGrpSpPr/>
          <p:nvPr/>
        </p:nvGrpSpPr>
        <p:grpSpPr>
          <a:xfrm>
            <a:off x="1243246" y="1308054"/>
            <a:ext cx="429504" cy="370879"/>
            <a:chOff x="-42651700" y="3217825"/>
            <a:chExt cx="367600" cy="317425"/>
          </a:xfrm>
        </p:grpSpPr>
        <p:sp>
          <p:nvSpPr>
            <p:cNvPr id="7525" name="Google Shape;7525;p9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93"/>
          <p:cNvGrpSpPr/>
          <p:nvPr/>
        </p:nvGrpSpPr>
        <p:grpSpPr>
          <a:xfrm>
            <a:off x="1278678" y="1747704"/>
            <a:ext cx="358640" cy="363226"/>
            <a:chOff x="-42617300" y="3587775"/>
            <a:chExt cx="306950" cy="310875"/>
          </a:xfrm>
        </p:grpSpPr>
        <p:sp>
          <p:nvSpPr>
            <p:cNvPr id="7530" name="Google Shape;7530;p9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2" name="Google Shape;7532;p9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3" name="Google Shape;7533;p93"/>
          <p:cNvGrpSpPr/>
          <p:nvPr/>
        </p:nvGrpSpPr>
        <p:grpSpPr>
          <a:xfrm>
            <a:off x="3450506" y="1332445"/>
            <a:ext cx="376926" cy="370324"/>
            <a:chOff x="-40748275" y="3238700"/>
            <a:chExt cx="322600" cy="316950"/>
          </a:xfrm>
        </p:grpSpPr>
        <p:sp>
          <p:nvSpPr>
            <p:cNvPr id="7534" name="Google Shape;7534;p9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93"/>
          <p:cNvGrpSpPr/>
          <p:nvPr/>
        </p:nvGrpSpPr>
        <p:grpSpPr>
          <a:xfrm>
            <a:off x="3453062" y="1800429"/>
            <a:ext cx="371814" cy="338690"/>
            <a:chOff x="-40745125" y="3632900"/>
            <a:chExt cx="318225" cy="289875"/>
          </a:xfrm>
        </p:grpSpPr>
        <p:sp>
          <p:nvSpPr>
            <p:cNvPr id="7541" name="Google Shape;7541;p9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3"/>
          <p:cNvGrpSpPr/>
          <p:nvPr/>
        </p:nvGrpSpPr>
        <p:grpSpPr>
          <a:xfrm>
            <a:off x="3457209" y="2211639"/>
            <a:ext cx="363518" cy="370178"/>
            <a:chOff x="-40742750" y="3972175"/>
            <a:chExt cx="311125" cy="316825"/>
          </a:xfrm>
        </p:grpSpPr>
        <p:sp>
          <p:nvSpPr>
            <p:cNvPr id="7549" name="Google Shape;7549;p9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93"/>
          <p:cNvGrpSpPr/>
          <p:nvPr/>
        </p:nvGrpSpPr>
        <p:grpSpPr>
          <a:xfrm>
            <a:off x="2239871" y="2661807"/>
            <a:ext cx="266892" cy="369974"/>
            <a:chOff x="-38860325" y="3221750"/>
            <a:chExt cx="228425" cy="316650"/>
          </a:xfrm>
        </p:grpSpPr>
        <p:sp>
          <p:nvSpPr>
            <p:cNvPr id="7552" name="Google Shape;7552;p9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3"/>
          <p:cNvGrpSpPr/>
          <p:nvPr/>
        </p:nvGrpSpPr>
        <p:grpSpPr>
          <a:xfrm>
            <a:off x="2190678" y="3123864"/>
            <a:ext cx="380081" cy="367111"/>
            <a:chOff x="-38905225" y="3591875"/>
            <a:chExt cx="325300" cy="314200"/>
          </a:xfrm>
        </p:grpSpPr>
        <p:sp>
          <p:nvSpPr>
            <p:cNvPr id="7557" name="Google Shape;7557;p9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0" name="Google Shape;7560;p9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93"/>
          <p:cNvGrpSpPr/>
          <p:nvPr/>
        </p:nvGrpSpPr>
        <p:grpSpPr>
          <a:xfrm>
            <a:off x="3997427" y="3108944"/>
            <a:ext cx="290815" cy="369740"/>
            <a:chOff x="-37370925" y="3579105"/>
            <a:chExt cx="248900" cy="316450"/>
          </a:xfrm>
        </p:grpSpPr>
        <p:sp>
          <p:nvSpPr>
            <p:cNvPr id="7562" name="Google Shape;7562;p9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4" name="Google Shape;7564;p9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6" name="Google Shape;7566;p93"/>
          <p:cNvGrpSpPr/>
          <p:nvPr/>
        </p:nvGrpSpPr>
        <p:grpSpPr>
          <a:xfrm>
            <a:off x="1690803" y="2187015"/>
            <a:ext cx="371814" cy="369974"/>
            <a:chOff x="-42259725" y="3951100"/>
            <a:chExt cx="318225" cy="316650"/>
          </a:xfrm>
        </p:grpSpPr>
        <p:sp>
          <p:nvSpPr>
            <p:cNvPr id="7567" name="Google Shape;7567;p9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3"/>
          <p:cNvGrpSpPr/>
          <p:nvPr/>
        </p:nvGrpSpPr>
        <p:grpSpPr>
          <a:xfrm>
            <a:off x="3889164" y="1366036"/>
            <a:ext cx="370879" cy="337755"/>
            <a:chOff x="-40378075" y="3267450"/>
            <a:chExt cx="317425" cy="289075"/>
          </a:xfrm>
        </p:grpSpPr>
        <p:sp>
          <p:nvSpPr>
            <p:cNvPr id="7570" name="Google Shape;7570;p9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93"/>
          <p:cNvGrpSpPr/>
          <p:nvPr/>
        </p:nvGrpSpPr>
        <p:grpSpPr>
          <a:xfrm>
            <a:off x="3892830" y="1767304"/>
            <a:ext cx="363548" cy="369974"/>
            <a:chOff x="-40372575" y="3604550"/>
            <a:chExt cx="311150" cy="316650"/>
          </a:xfrm>
        </p:grpSpPr>
        <p:sp>
          <p:nvSpPr>
            <p:cNvPr id="7575" name="Google Shape;7575;p9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9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93"/>
          <p:cNvGrpSpPr/>
          <p:nvPr/>
        </p:nvGrpSpPr>
        <p:grpSpPr>
          <a:xfrm>
            <a:off x="2616780" y="2659967"/>
            <a:ext cx="399038" cy="372165"/>
            <a:chOff x="-38542250" y="3220175"/>
            <a:chExt cx="341525" cy="318525"/>
          </a:xfrm>
        </p:grpSpPr>
        <p:sp>
          <p:nvSpPr>
            <p:cNvPr id="7580" name="Google Shape;7580;p9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93"/>
          <p:cNvGrpSpPr/>
          <p:nvPr/>
        </p:nvGrpSpPr>
        <p:grpSpPr>
          <a:xfrm>
            <a:off x="2638712" y="3119337"/>
            <a:ext cx="369974" cy="369068"/>
            <a:chOff x="-38537400" y="3588000"/>
            <a:chExt cx="316650" cy="315875"/>
          </a:xfrm>
        </p:grpSpPr>
        <p:sp>
          <p:nvSpPr>
            <p:cNvPr id="7584" name="Google Shape;7584;p9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93"/>
          <p:cNvGrpSpPr/>
          <p:nvPr/>
        </p:nvGrpSpPr>
        <p:grpSpPr>
          <a:xfrm>
            <a:off x="2637792" y="3576866"/>
            <a:ext cx="371814" cy="369974"/>
            <a:chOff x="-38538975" y="3954250"/>
            <a:chExt cx="318225" cy="316650"/>
          </a:xfrm>
        </p:grpSpPr>
        <p:sp>
          <p:nvSpPr>
            <p:cNvPr id="7589" name="Google Shape;7589;p9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93"/>
          <p:cNvGrpSpPr/>
          <p:nvPr/>
        </p:nvGrpSpPr>
        <p:grpSpPr>
          <a:xfrm>
            <a:off x="3955104" y="3571793"/>
            <a:ext cx="375465" cy="371814"/>
            <a:chOff x="-37385100" y="3949908"/>
            <a:chExt cx="321350" cy="318225"/>
          </a:xfrm>
        </p:grpSpPr>
        <p:sp>
          <p:nvSpPr>
            <p:cNvPr id="7592" name="Google Shape;7592;p9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93"/>
          <p:cNvGrpSpPr/>
          <p:nvPr/>
        </p:nvGrpSpPr>
        <p:grpSpPr>
          <a:xfrm>
            <a:off x="2130763" y="1307353"/>
            <a:ext cx="370909" cy="370675"/>
            <a:chOff x="-41895050" y="3217225"/>
            <a:chExt cx="317450" cy="317250"/>
          </a:xfrm>
        </p:grpSpPr>
        <p:sp>
          <p:nvSpPr>
            <p:cNvPr id="7595" name="Google Shape;7595;p9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3"/>
          <p:cNvGrpSpPr/>
          <p:nvPr/>
        </p:nvGrpSpPr>
        <p:grpSpPr>
          <a:xfrm>
            <a:off x="2130310" y="1744287"/>
            <a:ext cx="371814" cy="369974"/>
            <a:chOff x="-41893475" y="3584850"/>
            <a:chExt cx="318225" cy="316650"/>
          </a:xfrm>
        </p:grpSpPr>
        <p:sp>
          <p:nvSpPr>
            <p:cNvPr id="7601" name="Google Shape;7601;p9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9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93"/>
          <p:cNvGrpSpPr/>
          <p:nvPr/>
        </p:nvGrpSpPr>
        <p:grpSpPr>
          <a:xfrm>
            <a:off x="900338" y="3139579"/>
            <a:ext cx="337522" cy="370909"/>
            <a:chOff x="-39998250" y="3605325"/>
            <a:chExt cx="288875" cy="317450"/>
          </a:xfrm>
        </p:grpSpPr>
        <p:sp>
          <p:nvSpPr>
            <p:cNvPr id="7608" name="Google Shape;7608;p9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93"/>
          <p:cNvGrpSpPr/>
          <p:nvPr/>
        </p:nvGrpSpPr>
        <p:grpSpPr>
          <a:xfrm>
            <a:off x="884112" y="3598043"/>
            <a:ext cx="369974" cy="369945"/>
            <a:chOff x="-40011050" y="3972375"/>
            <a:chExt cx="316650" cy="316625"/>
          </a:xfrm>
        </p:grpSpPr>
        <p:sp>
          <p:nvSpPr>
            <p:cNvPr id="7611" name="Google Shape;7611;p9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93"/>
          <p:cNvGrpSpPr/>
          <p:nvPr/>
        </p:nvGrpSpPr>
        <p:grpSpPr>
          <a:xfrm>
            <a:off x="3116043" y="2662742"/>
            <a:ext cx="266921" cy="369039"/>
            <a:chOff x="-38129425" y="3222550"/>
            <a:chExt cx="228450" cy="315850"/>
          </a:xfrm>
        </p:grpSpPr>
        <p:sp>
          <p:nvSpPr>
            <p:cNvPr id="7614" name="Google Shape;7614;p9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93"/>
          <p:cNvGrpSpPr/>
          <p:nvPr/>
        </p:nvGrpSpPr>
        <p:grpSpPr>
          <a:xfrm>
            <a:off x="3071012" y="3119337"/>
            <a:ext cx="371785" cy="369974"/>
            <a:chOff x="-38172725" y="3588000"/>
            <a:chExt cx="318200" cy="316650"/>
          </a:xfrm>
        </p:grpSpPr>
        <p:sp>
          <p:nvSpPr>
            <p:cNvPr id="7617" name="Google Shape;7617;p9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93"/>
          <p:cNvGrpSpPr/>
          <p:nvPr/>
        </p:nvGrpSpPr>
        <p:grpSpPr>
          <a:xfrm>
            <a:off x="3146914" y="3577772"/>
            <a:ext cx="219981" cy="369974"/>
            <a:chOff x="-38109725" y="3955025"/>
            <a:chExt cx="188275" cy="316650"/>
          </a:xfrm>
        </p:grpSpPr>
        <p:sp>
          <p:nvSpPr>
            <p:cNvPr id="7626" name="Google Shape;7626;p9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9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93"/>
          <p:cNvGrpSpPr/>
          <p:nvPr/>
        </p:nvGrpSpPr>
        <p:grpSpPr>
          <a:xfrm>
            <a:off x="2562313" y="1309193"/>
            <a:ext cx="373654" cy="369068"/>
            <a:chOff x="-41530375" y="3218800"/>
            <a:chExt cx="319800" cy="315875"/>
          </a:xfrm>
        </p:grpSpPr>
        <p:sp>
          <p:nvSpPr>
            <p:cNvPr id="7630" name="Google Shape;7630;p9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93"/>
          <p:cNvGrpSpPr/>
          <p:nvPr/>
        </p:nvGrpSpPr>
        <p:grpSpPr>
          <a:xfrm>
            <a:off x="2564607" y="1824351"/>
            <a:ext cx="369068" cy="289004"/>
            <a:chOff x="-41526450" y="3653375"/>
            <a:chExt cx="315875" cy="247350"/>
          </a:xfrm>
        </p:grpSpPr>
        <p:sp>
          <p:nvSpPr>
            <p:cNvPr id="7633" name="Google Shape;7633;p9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3"/>
          <p:cNvGrpSpPr/>
          <p:nvPr/>
        </p:nvGrpSpPr>
        <p:grpSpPr>
          <a:xfrm>
            <a:off x="2565994" y="2187015"/>
            <a:ext cx="366293" cy="369974"/>
            <a:chOff x="-41526450" y="3951100"/>
            <a:chExt cx="313500" cy="316650"/>
          </a:xfrm>
        </p:grpSpPr>
        <p:sp>
          <p:nvSpPr>
            <p:cNvPr id="7636" name="Google Shape;7636;p9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3"/>
          <p:cNvGrpSpPr/>
          <p:nvPr/>
        </p:nvGrpSpPr>
        <p:grpSpPr>
          <a:xfrm>
            <a:off x="1331249" y="2681144"/>
            <a:ext cx="339595" cy="371814"/>
            <a:chOff x="-39625900" y="3238300"/>
            <a:chExt cx="290650" cy="318225"/>
          </a:xfrm>
        </p:grpSpPr>
        <p:sp>
          <p:nvSpPr>
            <p:cNvPr id="7640" name="Google Shape;7640;p9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9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93"/>
          <p:cNvGrpSpPr/>
          <p:nvPr/>
        </p:nvGrpSpPr>
        <p:grpSpPr>
          <a:xfrm>
            <a:off x="1325300" y="3597605"/>
            <a:ext cx="366293" cy="370441"/>
            <a:chOff x="-39647175" y="3972000"/>
            <a:chExt cx="313500" cy="317050"/>
          </a:xfrm>
        </p:grpSpPr>
        <p:sp>
          <p:nvSpPr>
            <p:cNvPr id="7644" name="Google Shape;7644;p9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3"/>
          <p:cNvGrpSpPr/>
          <p:nvPr/>
        </p:nvGrpSpPr>
        <p:grpSpPr>
          <a:xfrm>
            <a:off x="3494427" y="2661603"/>
            <a:ext cx="375495" cy="370879"/>
            <a:chOff x="-37808850" y="3221575"/>
            <a:chExt cx="321375" cy="317425"/>
          </a:xfrm>
        </p:grpSpPr>
        <p:sp>
          <p:nvSpPr>
            <p:cNvPr id="7648" name="Google Shape;7648;p9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93"/>
          <p:cNvGrpSpPr/>
          <p:nvPr/>
        </p:nvGrpSpPr>
        <p:grpSpPr>
          <a:xfrm>
            <a:off x="3503201" y="3183634"/>
            <a:ext cx="372749" cy="241158"/>
            <a:chOff x="-37806500" y="3643030"/>
            <a:chExt cx="319025" cy="206400"/>
          </a:xfrm>
        </p:grpSpPr>
        <p:sp>
          <p:nvSpPr>
            <p:cNvPr id="7651" name="Google Shape;7651;p9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93"/>
          <p:cNvGrpSpPr/>
          <p:nvPr/>
        </p:nvGrpSpPr>
        <p:grpSpPr>
          <a:xfrm>
            <a:off x="3505508" y="3575931"/>
            <a:ext cx="368134" cy="371814"/>
            <a:chOff x="-37804925" y="3953450"/>
            <a:chExt cx="315075" cy="318225"/>
          </a:xfrm>
        </p:grpSpPr>
        <p:sp>
          <p:nvSpPr>
            <p:cNvPr id="7654" name="Google Shape;7654;p9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7" name="Google Shape;7657;p9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8" name="Google Shape;7658;p93"/>
          <p:cNvGrpSpPr/>
          <p:nvPr/>
        </p:nvGrpSpPr>
        <p:grpSpPr>
          <a:xfrm>
            <a:off x="4860977" y="1328538"/>
            <a:ext cx="355663" cy="308725"/>
            <a:chOff x="-28462125" y="3199700"/>
            <a:chExt cx="298550" cy="259150"/>
          </a:xfrm>
        </p:grpSpPr>
        <p:sp>
          <p:nvSpPr>
            <p:cNvPr id="7659" name="Google Shape;7659;p9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93"/>
          <p:cNvGrpSpPr/>
          <p:nvPr/>
        </p:nvGrpSpPr>
        <p:grpSpPr>
          <a:xfrm>
            <a:off x="4861930" y="1763228"/>
            <a:ext cx="353757" cy="352833"/>
            <a:chOff x="-28461325" y="3545475"/>
            <a:chExt cx="296950" cy="296175"/>
          </a:xfrm>
        </p:grpSpPr>
        <p:sp>
          <p:nvSpPr>
            <p:cNvPr id="7663" name="Google Shape;7663;p9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3"/>
          <p:cNvGrpSpPr/>
          <p:nvPr/>
        </p:nvGrpSpPr>
        <p:grpSpPr>
          <a:xfrm>
            <a:off x="4858162" y="2213272"/>
            <a:ext cx="361292" cy="352803"/>
            <a:chOff x="-28463700" y="3914875"/>
            <a:chExt cx="303275" cy="296150"/>
          </a:xfrm>
        </p:grpSpPr>
        <p:sp>
          <p:nvSpPr>
            <p:cNvPr id="7670" name="Google Shape;7670;p9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3"/>
          <p:cNvGrpSpPr/>
          <p:nvPr/>
        </p:nvGrpSpPr>
        <p:grpSpPr>
          <a:xfrm>
            <a:off x="7092947" y="1369355"/>
            <a:ext cx="351880" cy="227092"/>
            <a:chOff x="-26573400" y="3224125"/>
            <a:chExt cx="295375" cy="190625"/>
          </a:xfrm>
        </p:grpSpPr>
        <p:sp>
          <p:nvSpPr>
            <p:cNvPr id="7673" name="Google Shape;7673;p9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93"/>
          <p:cNvGrpSpPr/>
          <p:nvPr/>
        </p:nvGrpSpPr>
        <p:grpSpPr>
          <a:xfrm>
            <a:off x="7092947" y="1763690"/>
            <a:ext cx="351880" cy="351910"/>
            <a:chOff x="-26573400" y="3546250"/>
            <a:chExt cx="295375" cy="295400"/>
          </a:xfrm>
        </p:grpSpPr>
        <p:sp>
          <p:nvSpPr>
            <p:cNvPr id="7676" name="Google Shape;7676;p9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93"/>
          <p:cNvGrpSpPr/>
          <p:nvPr/>
        </p:nvGrpSpPr>
        <p:grpSpPr>
          <a:xfrm>
            <a:off x="7081228" y="2213599"/>
            <a:ext cx="375319" cy="352148"/>
            <a:chOff x="-26583625" y="3917025"/>
            <a:chExt cx="315050" cy="295600"/>
          </a:xfrm>
        </p:grpSpPr>
        <p:sp>
          <p:nvSpPr>
            <p:cNvPr id="7682" name="Google Shape;7682;p9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9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7" name="Google Shape;7687;p93"/>
          <p:cNvGrpSpPr/>
          <p:nvPr/>
        </p:nvGrpSpPr>
        <p:grpSpPr>
          <a:xfrm>
            <a:off x="5779742" y="3172629"/>
            <a:ext cx="289039" cy="352833"/>
            <a:chOff x="-24694925" y="3518700"/>
            <a:chExt cx="242625" cy="296175"/>
          </a:xfrm>
        </p:grpSpPr>
        <p:sp>
          <p:nvSpPr>
            <p:cNvPr id="7688" name="Google Shape;7688;p9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93"/>
          <p:cNvGrpSpPr/>
          <p:nvPr/>
        </p:nvGrpSpPr>
        <p:grpSpPr>
          <a:xfrm>
            <a:off x="5779280" y="3622657"/>
            <a:ext cx="289962" cy="352833"/>
            <a:chOff x="-24709100" y="3888875"/>
            <a:chExt cx="243400" cy="296175"/>
          </a:xfrm>
        </p:grpSpPr>
        <p:sp>
          <p:nvSpPr>
            <p:cNvPr id="7693" name="Google Shape;7693;p9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93"/>
          <p:cNvGrpSpPr/>
          <p:nvPr/>
        </p:nvGrpSpPr>
        <p:grpSpPr>
          <a:xfrm>
            <a:off x="7979280" y="2695320"/>
            <a:ext cx="356556" cy="349557"/>
            <a:chOff x="-22863675" y="3131775"/>
            <a:chExt cx="299300" cy="293425"/>
          </a:xfrm>
        </p:grpSpPr>
        <p:sp>
          <p:nvSpPr>
            <p:cNvPr id="7697" name="Google Shape;7697;p9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93"/>
          <p:cNvGrpSpPr/>
          <p:nvPr/>
        </p:nvGrpSpPr>
        <p:grpSpPr>
          <a:xfrm>
            <a:off x="5322144" y="1306499"/>
            <a:ext cx="310602" cy="352803"/>
            <a:chOff x="-28069875" y="3175300"/>
            <a:chExt cx="260725" cy="296150"/>
          </a:xfrm>
        </p:grpSpPr>
        <p:sp>
          <p:nvSpPr>
            <p:cNvPr id="7701" name="Google Shape;7701;p9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0" name="Google Shape;7710;p9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93"/>
          <p:cNvGrpSpPr/>
          <p:nvPr/>
        </p:nvGrpSpPr>
        <p:grpSpPr>
          <a:xfrm>
            <a:off x="5363423" y="2213733"/>
            <a:ext cx="228045" cy="351880"/>
            <a:chOff x="-28032075" y="3916450"/>
            <a:chExt cx="191425" cy="295375"/>
          </a:xfrm>
        </p:grpSpPr>
        <p:sp>
          <p:nvSpPr>
            <p:cNvPr id="7712" name="Google Shape;7712;p9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93"/>
          <p:cNvGrpSpPr/>
          <p:nvPr/>
        </p:nvGrpSpPr>
        <p:grpSpPr>
          <a:xfrm>
            <a:off x="7528769" y="1306484"/>
            <a:ext cx="352833" cy="352833"/>
            <a:chOff x="-26201650" y="3176075"/>
            <a:chExt cx="296175" cy="296175"/>
          </a:xfrm>
        </p:grpSpPr>
        <p:sp>
          <p:nvSpPr>
            <p:cNvPr id="7716" name="Google Shape;7716;p9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93"/>
          <p:cNvGrpSpPr/>
          <p:nvPr/>
        </p:nvGrpSpPr>
        <p:grpSpPr>
          <a:xfrm>
            <a:off x="7528293" y="1763705"/>
            <a:ext cx="353786" cy="351880"/>
            <a:chOff x="-26204800" y="3547050"/>
            <a:chExt cx="296975" cy="295375"/>
          </a:xfrm>
        </p:grpSpPr>
        <p:sp>
          <p:nvSpPr>
            <p:cNvPr id="7719" name="Google Shape;7719;p9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9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93"/>
          <p:cNvGrpSpPr/>
          <p:nvPr/>
        </p:nvGrpSpPr>
        <p:grpSpPr>
          <a:xfrm>
            <a:off x="6199548" y="2693683"/>
            <a:ext cx="345328" cy="352833"/>
            <a:chOff x="-24353875" y="3147725"/>
            <a:chExt cx="289875" cy="296175"/>
          </a:xfrm>
        </p:grpSpPr>
        <p:sp>
          <p:nvSpPr>
            <p:cNvPr id="7723" name="Google Shape;7723;p9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3"/>
          <p:cNvGrpSpPr/>
          <p:nvPr/>
        </p:nvGrpSpPr>
        <p:grpSpPr>
          <a:xfrm>
            <a:off x="6207530" y="3173090"/>
            <a:ext cx="329365" cy="351910"/>
            <a:chOff x="-24344425" y="3519475"/>
            <a:chExt cx="276475" cy="295400"/>
          </a:xfrm>
        </p:grpSpPr>
        <p:sp>
          <p:nvSpPr>
            <p:cNvPr id="7726" name="Google Shape;7726;p9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3"/>
          <p:cNvGrpSpPr/>
          <p:nvPr/>
        </p:nvGrpSpPr>
        <p:grpSpPr>
          <a:xfrm>
            <a:off x="6197210" y="3625010"/>
            <a:ext cx="350004" cy="348128"/>
            <a:chOff x="-24353075" y="3891250"/>
            <a:chExt cx="293800" cy="292225"/>
          </a:xfrm>
        </p:grpSpPr>
        <p:sp>
          <p:nvSpPr>
            <p:cNvPr id="7729" name="Google Shape;7729;p9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3"/>
          <p:cNvGrpSpPr/>
          <p:nvPr/>
        </p:nvGrpSpPr>
        <p:grpSpPr>
          <a:xfrm>
            <a:off x="7980681" y="3173313"/>
            <a:ext cx="353757" cy="351463"/>
            <a:chOff x="-22845575" y="3504075"/>
            <a:chExt cx="296950" cy="295025"/>
          </a:xfrm>
        </p:grpSpPr>
        <p:sp>
          <p:nvSpPr>
            <p:cNvPr id="7732" name="Google Shape;7732;p9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5773862" y="1306961"/>
            <a:ext cx="299344" cy="351880"/>
            <a:chOff x="-27691025" y="3175300"/>
            <a:chExt cx="251275" cy="295375"/>
          </a:xfrm>
        </p:grpSpPr>
        <p:sp>
          <p:nvSpPr>
            <p:cNvPr id="7735" name="Google Shape;7735;p9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93"/>
          <p:cNvGrpSpPr/>
          <p:nvPr/>
        </p:nvGrpSpPr>
        <p:grpSpPr>
          <a:xfrm>
            <a:off x="5746179" y="1825637"/>
            <a:ext cx="354710" cy="228015"/>
            <a:chOff x="-27721750" y="3598250"/>
            <a:chExt cx="297750" cy="191400"/>
          </a:xfrm>
        </p:grpSpPr>
        <p:sp>
          <p:nvSpPr>
            <p:cNvPr id="7740" name="Google Shape;7740;p9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5747579" y="2219183"/>
            <a:ext cx="351910" cy="340980"/>
            <a:chOff x="-27719400" y="3925600"/>
            <a:chExt cx="295400" cy="286225"/>
          </a:xfrm>
        </p:grpSpPr>
        <p:sp>
          <p:nvSpPr>
            <p:cNvPr id="7743" name="Google Shape;7743;p9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93"/>
          <p:cNvGrpSpPr/>
          <p:nvPr/>
        </p:nvGrpSpPr>
        <p:grpSpPr>
          <a:xfrm>
            <a:off x="7968851" y="1306023"/>
            <a:ext cx="353757" cy="353757"/>
            <a:chOff x="-25834600" y="3176875"/>
            <a:chExt cx="296950" cy="296950"/>
          </a:xfrm>
        </p:grpSpPr>
        <p:sp>
          <p:nvSpPr>
            <p:cNvPr id="7746" name="Google Shape;7746;p9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93"/>
          <p:cNvGrpSpPr/>
          <p:nvPr/>
        </p:nvGrpSpPr>
        <p:grpSpPr>
          <a:xfrm>
            <a:off x="7968851" y="1774024"/>
            <a:ext cx="353757" cy="331241"/>
            <a:chOff x="-25834600" y="3564375"/>
            <a:chExt cx="296950" cy="278050"/>
          </a:xfrm>
        </p:grpSpPr>
        <p:sp>
          <p:nvSpPr>
            <p:cNvPr id="7752" name="Google Shape;7752;p9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93"/>
          <p:cNvGrpSpPr/>
          <p:nvPr/>
        </p:nvGrpSpPr>
        <p:grpSpPr>
          <a:xfrm>
            <a:off x="7966974" y="2213376"/>
            <a:ext cx="357509" cy="352595"/>
            <a:chOff x="-25834600" y="3915850"/>
            <a:chExt cx="300100" cy="295975"/>
          </a:xfrm>
        </p:grpSpPr>
        <p:sp>
          <p:nvSpPr>
            <p:cNvPr id="7761" name="Google Shape;7761;p9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93"/>
          <p:cNvGrpSpPr/>
          <p:nvPr/>
        </p:nvGrpSpPr>
        <p:grpSpPr>
          <a:xfrm>
            <a:off x="6702402" y="2694606"/>
            <a:ext cx="228968" cy="350987"/>
            <a:chOff x="-23930925" y="3149300"/>
            <a:chExt cx="192200" cy="294625"/>
          </a:xfrm>
        </p:grpSpPr>
        <p:sp>
          <p:nvSpPr>
            <p:cNvPr id="7765" name="Google Shape;7765;p9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93"/>
          <p:cNvGrpSpPr/>
          <p:nvPr/>
        </p:nvGrpSpPr>
        <p:grpSpPr>
          <a:xfrm>
            <a:off x="6659232" y="3173090"/>
            <a:ext cx="315307" cy="351910"/>
            <a:chOff x="-23962425" y="3519475"/>
            <a:chExt cx="264675" cy="295400"/>
          </a:xfrm>
        </p:grpSpPr>
        <p:sp>
          <p:nvSpPr>
            <p:cNvPr id="7770" name="Google Shape;7770;p9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9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93"/>
          <p:cNvGrpSpPr/>
          <p:nvPr/>
        </p:nvGrpSpPr>
        <p:grpSpPr>
          <a:xfrm>
            <a:off x="8037908" y="3623134"/>
            <a:ext cx="239302" cy="351880"/>
            <a:chOff x="-22788075" y="3904625"/>
            <a:chExt cx="200875" cy="295375"/>
          </a:xfrm>
        </p:grpSpPr>
        <p:sp>
          <p:nvSpPr>
            <p:cNvPr id="7774" name="Google Shape;7774;p9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93"/>
          <p:cNvGrpSpPr/>
          <p:nvPr/>
        </p:nvGrpSpPr>
        <p:grpSpPr>
          <a:xfrm>
            <a:off x="6193206" y="1306499"/>
            <a:ext cx="354710" cy="352803"/>
            <a:chOff x="-27351575" y="3175300"/>
            <a:chExt cx="297750" cy="296150"/>
          </a:xfrm>
        </p:grpSpPr>
        <p:sp>
          <p:nvSpPr>
            <p:cNvPr id="7779" name="Google Shape;7779;p9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93"/>
          <p:cNvGrpSpPr/>
          <p:nvPr/>
        </p:nvGrpSpPr>
        <p:grpSpPr>
          <a:xfrm>
            <a:off x="6235914" y="1763109"/>
            <a:ext cx="269293" cy="353072"/>
            <a:chOff x="-27313750" y="3545275"/>
            <a:chExt cx="226050" cy="296375"/>
          </a:xfrm>
        </p:grpSpPr>
        <p:sp>
          <p:nvSpPr>
            <p:cNvPr id="7784" name="Google Shape;7784;p9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93"/>
          <p:cNvGrpSpPr/>
          <p:nvPr/>
        </p:nvGrpSpPr>
        <p:grpSpPr>
          <a:xfrm>
            <a:off x="6193206" y="2211380"/>
            <a:ext cx="354710" cy="356586"/>
            <a:chOff x="-27351575" y="3915650"/>
            <a:chExt cx="297750" cy="299325"/>
          </a:xfrm>
        </p:grpSpPr>
        <p:sp>
          <p:nvSpPr>
            <p:cNvPr id="7788" name="Google Shape;7788;p9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4880696" y="2693579"/>
            <a:ext cx="319060" cy="353042"/>
            <a:chOff x="-25445525" y="3175900"/>
            <a:chExt cx="267825" cy="296350"/>
          </a:xfrm>
        </p:grpSpPr>
        <p:sp>
          <p:nvSpPr>
            <p:cNvPr id="7791" name="Google Shape;7791;p9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93"/>
          <p:cNvGrpSpPr/>
          <p:nvPr/>
        </p:nvGrpSpPr>
        <p:grpSpPr>
          <a:xfrm>
            <a:off x="4862410" y="3183902"/>
            <a:ext cx="355633" cy="330288"/>
            <a:chOff x="-25465200" y="3565175"/>
            <a:chExt cx="298525" cy="277250"/>
          </a:xfrm>
        </p:grpSpPr>
        <p:sp>
          <p:nvSpPr>
            <p:cNvPr id="7795" name="Google Shape;7795;p9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93"/>
          <p:cNvGrpSpPr/>
          <p:nvPr/>
        </p:nvGrpSpPr>
        <p:grpSpPr>
          <a:xfrm>
            <a:off x="4861948" y="3623432"/>
            <a:ext cx="356556" cy="351285"/>
            <a:chOff x="-25465200" y="3916150"/>
            <a:chExt cx="299300" cy="294875"/>
          </a:xfrm>
        </p:grpSpPr>
        <p:sp>
          <p:nvSpPr>
            <p:cNvPr id="7798" name="Google Shape;7798;p9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93"/>
          <p:cNvGrpSpPr/>
          <p:nvPr/>
        </p:nvGrpSpPr>
        <p:grpSpPr>
          <a:xfrm>
            <a:off x="7089388" y="2693698"/>
            <a:ext cx="351880" cy="352803"/>
            <a:chOff x="-23615075" y="3148525"/>
            <a:chExt cx="295375" cy="296150"/>
          </a:xfrm>
        </p:grpSpPr>
        <p:sp>
          <p:nvSpPr>
            <p:cNvPr id="7801" name="Google Shape;7801;p9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9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93"/>
          <p:cNvGrpSpPr/>
          <p:nvPr/>
        </p:nvGrpSpPr>
        <p:grpSpPr>
          <a:xfrm>
            <a:off x="7088911" y="3632977"/>
            <a:ext cx="352833" cy="332194"/>
            <a:chOff x="-23615075" y="3906200"/>
            <a:chExt cx="296175" cy="278850"/>
          </a:xfrm>
        </p:grpSpPr>
        <p:sp>
          <p:nvSpPr>
            <p:cNvPr id="7807" name="Google Shape;7807;p9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0" name="Google Shape;7810;p9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1" name="Google Shape;7811;p93"/>
          <p:cNvGrpSpPr/>
          <p:nvPr/>
        </p:nvGrpSpPr>
        <p:grpSpPr>
          <a:xfrm>
            <a:off x="6637880" y="1306618"/>
            <a:ext cx="353757" cy="352565"/>
            <a:chOff x="-26980600" y="3175500"/>
            <a:chExt cx="296950" cy="295950"/>
          </a:xfrm>
        </p:grpSpPr>
        <p:sp>
          <p:nvSpPr>
            <p:cNvPr id="7812" name="Google Shape;7812;p9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5" name="Google Shape;7815;p9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6" name="Google Shape;7816;p93"/>
          <p:cNvGrpSpPr/>
          <p:nvPr/>
        </p:nvGrpSpPr>
        <p:grpSpPr>
          <a:xfrm>
            <a:off x="6638357" y="2245154"/>
            <a:ext cx="352803" cy="289039"/>
            <a:chOff x="-26981375" y="3951875"/>
            <a:chExt cx="296150" cy="242625"/>
          </a:xfrm>
        </p:grpSpPr>
        <p:sp>
          <p:nvSpPr>
            <p:cNvPr id="7817" name="Google Shape;7817;p9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93"/>
          <p:cNvGrpSpPr/>
          <p:nvPr/>
        </p:nvGrpSpPr>
        <p:grpSpPr>
          <a:xfrm>
            <a:off x="5303399" y="2692745"/>
            <a:ext cx="351910" cy="354710"/>
            <a:chOff x="-25094250" y="3176075"/>
            <a:chExt cx="295400" cy="297750"/>
          </a:xfrm>
        </p:grpSpPr>
        <p:sp>
          <p:nvSpPr>
            <p:cNvPr id="7821" name="Google Shape;7821;p9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3"/>
          <p:cNvGrpSpPr/>
          <p:nvPr/>
        </p:nvGrpSpPr>
        <p:grpSpPr>
          <a:xfrm>
            <a:off x="5303399" y="3173106"/>
            <a:ext cx="351910" cy="351880"/>
            <a:chOff x="-25094250" y="3547050"/>
            <a:chExt cx="295400" cy="295375"/>
          </a:xfrm>
        </p:grpSpPr>
        <p:sp>
          <p:nvSpPr>
            <p:cNvPr id="7825" name="Google Shape;7825;p9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0" name="Google Shape;7830;p9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1" name="Google Shape;7831;p93"/>
          <p:cNvGrpSpPr/>
          <p:nvPr/>
        </p:nvGrpSpPr>
        <p:grpSpPr>
          <a:xfrm>
            <a:off x="7535476" y="2693698"/>
            <a:ext cx="352803" cy="352803"/>
            <a:chOff x="-23245675" y="3148525"/>
            <a:chExt cx="296150" cy="296150"/>
          </a:xfrm>
        </p:grpSpPr>
        <p:sp>
          <p:nvSpPr>
            <p:cNvPr id="7832" name="Google Shape;7832;p9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5" name="Google Shape;7835;p9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6" name="Google Shape;7836;p93"/>
          <p:cNvGrpSpPr/>
          <p:nvPr/>
        </p:nvGrpSpPr>
        <p:grpSpPr>
          <a:xfrm>
            <a:off x="7535938" y="3622672"/>
            <a:ext cx="351880" cy="352803"/>
            <a:chOff x="-23244900" y="3888100"/>
            <a:chExt cx="295375" cy="296150"/>
          </a:xfrm>
        </p:grpSpPr>
        <p:sp>
          <p:nvSpPr>
            <p:cNvPr id="7837" name="Google Shape;7837;p9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8" name="Google Shape;7848;p9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850" name="Google Shape;7850;p9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4"/>
        <p:cNvGrpSpPr/>
        <p:nvPr/>
      </p:nvGrpSpPr>
      <p:grpSpPr>
        <a:xfrm>
          <a:off x="0" y="0"/>
          <a:ext cx="0" cy="0"/>
          <a:chOff x="0" y="0"/>
          <a:chExt cx="0" cy="0"/>
        </a:xfrm>
      </p:grpSpPr>
      <p:sp>
        <p:nvSpPr>
          <p:cNvPr id="7855" name="Google Shape;7855;p9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6" name="Google Shape;7856;p94"/>
          <p:cNvGrpSpPr/>
          <p:nvPr/>
        </p:nvGrpSpPr>
        <p:grpSpPr>
          <a:xfrm>
            <a:off x="850004" y="1823018"/>
            <a:ext cx="367261" cy="367261"/>
            <a:chOff x="-65145700" y="3727425"/>
            <a:chExt cx="317425" cy="317425"/>
          </a:xfrm>
        </p:grpSpPr>
        <p:sp>
          <p:nvSpPr>
            <p:cNvPr id="7857" name="Google Shape;7857;p9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94"/>
          <p:cNvGrpSpPr/>
          <p:nvPr/>
        </p:nvGrpSpPr>
        <p:grpSpPr>
          <a:xfrm>
            <a:off x="853201" y="2251933"/>
            <a:ext cx="360868" cy="367261"/>
            <a:chOff x="-65144125" y="4094450"/>
            <a:chExt cx="311900" cy="317425"/>
          </a:xfrm>
        </p:grpSpPr>
        <p:sp>
          <p:nvSpPr>
            <p:cNvPr id="7860" name="Google Shape;7860;p9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3" name="Google Shape;7863;p9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4" name="Google Shape;7864;p94"/>
          <p:cNvGrpSpPr/>
          <p:nvPr/>
        </p:nvGrpSpPr>
        <p:grpSpPr>
          <a:xfrm>
            <a:off x="3056770" y="1822628"/>
            <a:ext cx="370645" cy="368042"/>
            <a:chOff x="-63250675" y="3744075"/>
            <a:chExt cx="320350" cy="318100"/>
          </a:xfrm>
        </p:grpSpPr>
        <p:sp>
          <p:nvSpPr>
            <p:cNvPr id="7865" name="Google Shape;7865;p9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94"/>
          <p:cNvGrpSpPr/>
          <p:nvPr/>
        </p:nvGrpSpPr>
        <p:grpSpPr>
          <a:xfrm>
            <a:off x="3058462" y="2251933"/>
            <a:ext cx="367261" cy="367261"/>
            <a:chOff x="-63250675" y="4110200"/>
            <a:chExt cx="317425" cy="317425"/>
          </a:xfrm>
        </p:grpSpPr>
        <p:sp>
          <p:nvSpPr>
            <p:cNvPr id="7869" name="Google Shape;7869;p9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94"/>
          <p:cNvGrpSpPr/>
          <p:nvPr/>
        </p:nvGrpSpPr>
        <p:grpSpPr>
          <a:xfrm>
            <a:off x="1737509" y="2749028"/>
            <a:ext cx="359075" cy="358844"/>
            <a:chOff x="-61351725" y="3372400"/>
            <a:chExt cx="310350" cy="310150"/>
          </a:xfrm>
        </p:grpSpPr>
        <p:sp>
          <p:nvSpPr>
            <p:cNvPr id="7879" name="Google Shape;7879;p9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4"/>
          <p:cNvGrpSpPr/>
          <p:nvPr/>
        </p:nvGrpSpPr>
        <p:grpSpPr>
          <a:xfrm>
            <a:off x="1733864" y="3212084"/>
            <a:ext cx="366364" cy="333534"/>
            <a:chOff x="-61354875" y="3751050"/>
            <a:chExt cx="316650" cy="288275"/>
          </a:xfrm>
        </p:grpSpPr>
        <p:sp>
          <p:nvSpPr>
            <p:cNvPr id="7883" name="Google Shape;7883;p9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4"/>
          <p:cNvGrpSpPr/>
          <p:nvPr/>
        </p:nvGrpSpPr>
        <p:grpSpPr>
          <a:xfrm>
            <a:off x="1733864" y="3653724"/>
            <a:ext cx="366364" cy="367290"/>
            <a:chOff x="-61354875" y="4101525"/>
            <a:chExt cx="316650" cy="317450"/>
          </a:xfrm>
        </p:grpSpPr>
        <p:sp>
          <p:nvSpPr>
            <p:cNvPr id="7887" name="Google Shape;7887;p9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94"/>
          <p:cNvGrpSpPr/>
          <p:nvPr/>
        </p:nvGrpSpPr>
        <p:grpSpPr>
          <a:xfrm>
            <a:off x="3950299" y="2745600"/>
            <a:ext cx="368157" cy="365699"/>
            <a:chOff x="-59470075" y="3308975"/>
            <a:chExt cx="318200" cy="316075"/>
          </a:xfrm>
        </p:grpSpPr>
        <p:sp>
          <p:nvSpPr>
            <p:cNvPr id="7890" name="Google Shape;7890;p9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94"/>
          <p:cNvGrpSpPr/>
          <p:nvPr/>
        </p:nvGrpSpPr>
        <p:grpSpPr>
          <a:xfrm>
            <a:off x="1295729" y="1381305"/>
            <a:ext cx="367261" cy="364686"/>
            <a:chOff x="-64781025" y="3361050"/>
            <a:chExt cx="317425" cy="315200"/>
          </a:xfrm>
        </p:grpSpPr>
        <p:sp>
          <p:nvSpPr>
            <p:cNvPr id="7900" name="Google Shape;7900;p9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9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7" name="Google Shape;7907;p94"/>
          <p:cNvGrpSpPr/>
          <p:nvPr/>
        </p:nvGrpSpPr>
        <p:grpSpPr>
          <a:xfrm>
            <a:off x="3500129" y="1822744"/>
            <a:ext cx="382765" cy="367810"/>
            <a:chOff x="-62890750" y="3747425"/>
            <a:chExt cx="330825" cy="317900"/>
          </a:xfrm>
        </p:grpSpPr>
        <p:sp>
          <p:nvSpPr>
            <p:cNvPr id="7908" name="Google Shape;7908;p9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4"/>
          <p:cNvGrpSpPr/>
          <p:nvPr/>
        </p:nvGrpSpPr>
        <p:grpSpPr>
          <a:xfrm>
            <a:off x="3507881" y="2252381"/>
            <a:ext cx="367261" cy="366364"/>
            <a:chOff x="-62884425" y="4111775"/>
            <a:chExt cx="317425" cy="316650"/>
          </a:xfrm>
        </p:grpSpPr>
        <p:sp>
          <p:nvSpPr>
            <p:cNvPr id="7923" name="Google Shape;7923;p9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2180515" y="2748450"/>
            <a:ext cx="365438" cy="360001"/>
            <a:chOff x="-60991775" y="3376900"/>
            <a:chExt cx="315850" cy="311150"/>
          </a:xfrm>
        </p:grpSpPr>
        <p:sp>
          <p:nvSpPr>
            <p:cNvPr id="7926" name="Google Shape;7926;p9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94"/>
          <p:cNvGrpSpPr/>
          <p:nvPr/>
        </p:nvGrpSpPr>
        <p:grpSpPr>
          <a:xfrm>
            <a:off x="2180052" y="3199314"/>
            <a:ext cx="366364" cy="359075"/>
            <a:chOff x="-60988625" y="3740800"/>
            <a:chExt cx="316650" cy="310350"/>
          </a:xfrm>
        </p:grpSpPr>
        <p:sp>
          <p:nvSpPr>
            <p:cNvPr id="7930" name="Google Shape;7930;p9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94"/>
          <p:cNvGrpSpPr/>
          <p:nvPr/>
        </p:nvGrpSpPr>
        <p:grpSpPr>
          <a:xfrm>
            <a:off x="2180052" y="3654765"/>
            <a:ext cx="366364" cy="365207"/>
            <a:chOff x="-60987850" y="4100950"/>
            <a:chExt cx="316650" cy="315650"/>
          </a:xfrm>
        </p:grpSpPr>
        <p:sp>
          <p:nvSpPr>
            <p:cNvPr id="7934" name="Google Shape;7934;p9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4"/>
          <p:cNvGrpSpPr/>
          <p:nvPr/>
        </p:nvGrpSpPr>
        <p:grpSpPr>
          <a:xfrm>
            <a:off x="3949836" y="3200225"/>
            <a:ext cx="369083" cy="357253"/>
            <a:chOff x="-59447250" y="3706150"/>
            <a:chExt cx="319000" cy="308775"/>
          </a:xfrm>
        </p:grpSpPr>
        <p:sp>
          <p:nvSpPr>
            <p:cNvPr id="7940" name="Google Shape;7940;p9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4"/>
          <p:cNvGrpSpPr/>
          <p:nvPr/>
        </p:nvGrpSpPr>
        <p:grpSpPr>
          <a:xfrm>
            <a:off x="1738564" y="1381536"/>
            <a:ext cx="368186" cy="364224"/>
            <a:chOff x="-64406125" y="3362225"/>
            <a:chExt cx="318225" cy="314800"/>
          </a:xfrm>
        </p:grpSpPr>
        <p:sp>
          <p:nvSpPr>
            <p:cNvPr id="7945" name="Google Shape;7945;p9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9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94"/>
          <p:cNvGrpSpPr/>
          <p:nvPr/>
        </p:nvGrpSpPr>
        <p:grpSpPr>
          <a:xfrm>
            <a:off x="1739027" y="2252381"/>
            <a:ext cx="367261" cy="366364"/>
            <a:chOff x="-64410850" y="4094450"/>
            <a:chExt cx="317425" cy="316650"/>
          </a:xfrm>
        </p:grpSpPr>
        <p:sp>
          <p:nvSpPr>
            <p:cNvPr id="7949" name="Google Shape;7949;p9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9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3" name="Google Shape;7953;p94"/>
          <p:cNvGrpSpPr/>
          <p:nvPr/>
        </p:nvGrpSpPr>
        <p:grpSpPr>
          <a:xfrm>
            <a:off x="3960575" y="1822454"/>
            <a:ext cx="365467" cy="368389"/>
            <a:chOff x="-62516625" y="3743175"/>
            <a:chExt cx="315875" cy="318400"/>
          </a:xfrm>
        </p:grpSpPr>
        <p:sp>
          <p:nvSpPr>
            <p:cNvPr id="7954" name="Google Shape;7954;p9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4"/>
          <p:cNvGrpSpPr/>
          <p:nvPr/>
        </p:nvGrpSpPr>
        <p:grpSpPr>
          <a:xfrm>
            <a:off x="3967415" y="2272426"/>
            <a:ext cx="351786" cy="326274"/>
            <a:chOff x="-62511900" y="4129100"/>
            <a:chExt cx="304050" cy="282000"/>
          </a:xfrm>
        </p:grpSpPr>
        <p:sp>
          <p:nvSpPr>
            <p:cNvPr id="7957" name="Google Shape;7957;p9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94"/>
          <p:cNvGrpSpPr/>
          <p:nvPr/>
        </p:nvGrpSpPr>
        <p:grpSpPr>
          <a:xfrm>
            <a:off x="2645537" y="2744820"/>
            <a:ext cx="310770" cy="367261"/>
            <a:chOff x="-60597975" y="3367475"/>
            <a:chExt cx="268600" cy="317425"/>
          </a:xfrm>
        </p:grpSpPr>
        <p:sp>
          <p:nvSpPr>
            <p:cNvPr id="7963" name="Google Shape;7963;p9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8" name="Google Shape;7968;p9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9" name="Google Shape;7969;p94"/>
          <p:cNvGrpSpPr/>
          <p:nvPr/>
        </p:nvGrpSpPr>
        <p:grpSpPr>
          <a:xfrm>
            <a:off x="2617740" y="3706136"/>
            <a:ext cx="366364" cy="262465"/>
            <a:chOff x="-60621600" y="4145650"/>
            <a:chExt cx="316650" cy="226850"/>
          </a:xfrm>
        </p:grpSpPr>
        <p:sp>
          <p:nvSpPr>
            <p:cNvPr id="7970" name="Google Shape;7970;p9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94"/>
          <p:cNvGrpSpPr/>
          <p:nvPr/>
        </p:nvGrpSpPr>
        <p:grpSpPr>
          <a:xfrm>
            <a:off x="3954392" y="3654635"/>
            <a:ext cx="359972" cy="365467"/>
            <a:chOff x="-59400775" y="4084200"/>
            <a:chExt cx="311125" cy="315875"/>
          </a:xfrm>
        </p:grpSpPr>
        <p:sp>
          <p:nvSpPr>
            <p:cNvPr id="7974" name="Google Shape;7974;p9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4"/>
          <p:cNvGrpSpPr/>
          <p:nvPr/>
        </p:nvGrpSpPr>
        <p:grpSpPr>
          <a:xfrm>
            <a:off x="2178486" y="1380466"/>
            <a:ext cx="365438" cy="366364"/>
            <a:chOff x="-64044600" y="3360375"/>
            <a:chExt cx="315850" cy="316650"/>
          </a:xfrm>
        </p:grpSpPr>
        <p:sp>
          <p:nvSpPr>
            <p:cNvPr id="7981" name="Google Shape;7981;p9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4"/>
          <p:cNvGrpSpPr/>
          <p:nvPr/>
        </p:nvGrpSpPr>
        <p:grpSpPr>
          <a:xfrm>
            <a:off x="2204909" y="1823018"/>
            <a:ext cx="312592" cy="367261"/>
            <a:chOff x="-64022550" y="3727425"/>
            <a:chExt cx="270175" cy="317425"/>
          </a:xfrm>
        </p:grpSpPr>
        <p:sp>
          <p:nvSpPr>
            <p:cNvPr id="7985" name="Google Shape;7985;p9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4"/>
          <p:cNvGrpSpPr/>
          <p:nvPr/>
        </p:nvGrpSpPr>
        <p:grpSpPr>
          <a:xfrm>
            <a:off x="2229047" y="2251918"/>
            <a:ext cx="264317" cy="367290"/>
            <a:chOff x="-64001300" y="4093650"/>
            <a:chExt cx="228450" cy="317450"/>
          </a:xfrm>
        </p:grpSpPr>
        <p:sp>
          <p:nvSpPr>
            <p:cNvPr id="7989" name="Google Shape;7989;p9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4"/>
          <p:cNvGrpSpPr/>
          <p:nvPr/>
        </p:nvGrpSpPr>
        <p:grpSpPr>
          <a:xfrm>
            <a:off x="848051" y="2745210"/>
            <a:ext cx="359972" cy="366480"/>
            <a:chOff x="-62148800" y="3377700"/>
            <a:chExt cx="311125" cy="316750"/>
          </a:xfrm>
        </p:grpSpPr>
        <p:sp>
          <p:nvSpPr>
            <p:cNvPr id="7994" name="Google Shape;7994;p9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94"/>
          <p:cNvGrpSpPr/>
          <p:nvPr/>
        </p:nvGrpSpPr>
        <p:grpSpPr>
          <a:xfrm>
            <a:off x="843958" y="3195207"/>
            <a:ext cx="368157" cy="367290"/>
            <a:chOff x="-62154300" y="3743950"/>
            <a:chExt cx="318200" cy="317450"/>
          </a:xfrm>
        </p:grpSpPr>
        <p:sp>
          <p:nvSpPr>
            <p:cNvPr id="7997" name="Google Shape;7997;p9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4"/>
          <p:cNvGrpSpPr/>
          <p:nvPr/>
        </p:nvGrpSpPr>
        <p:grpSpPr>
          <a:xfrm>
            <a:off x="843944" y="3654187"/>
            <a:ext cx="368186" cy="366364"/>
            <a:chOff x="-62151950" y="4111775"/>
            <a:chExt cx="318225" cy="316650"/>
          </a:xfrm>
        </p:grpSpPr>
        <p:sp>
          <p:nvSpPr>
            <p:cNvPr id="8000" name="Google Shape;8000;p9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4"/>
          <p:cNvGrpSpPr/>
          <p:nvPr/>
        </p:nvGrpSpPr>
        <p:grpSpPr>
          <a:xfrm>
            <a:off x="3062568" y="2744733"/>
            <a:ext cx="368157" cy="367434"/>
            <a:chOff x="-60254550" y="3367325"/>
            <a:chExt cx="318200" cy="317575"/>
          </a:xfrm>
        </p:grpSpPr>
        <p:sp>
          <p:nvSpPr>
            <p:cNvPr id="8005" name="Google Shape;8005;p9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94"/>
          <p:cNvGrpSpPr/>
          <p:nvPr/>
        </p:nvGrpSpPr>
        <p:grpSpPr>
          <a:xfrm>
            <a:off x="3063465" y="3195727"/>
            <a:ext cx="366364" cy="366248"/>
            <a:chOff x="-60255350" y="3733825"/>
            <a:chExt cx="316650" cy="316550"/>
          </a:xfrm>
        </p:grpSpPr>
        <p:sp>
          <p:nvSpPr>
            <p:cNvPr id="8010" name="Google Shape;8010;p9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94"/>
          <p:cNvGrpSpPr/>
          <p:nvPr/>
        </p:nvGrpSpPr>
        <p:grpSpPr>
          <a:xfrm>
            <a:off x="3091262" y="3654635"/>
            <a:ext cx="310770" cy="365467"/>
            <a:chOff x="-60232500" y="4101525"/>
            <a:chExt cx="268600" cy="315875"/>
          </a:xfrm>
        </p:grpSpPr>
        <p:sp>
          <p:nvSpPr>
            <p:cNvPr id="8018" name="Google Shape;8018;p9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0" name="Google Shape;8020;p9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94"/>
          <p:cNvGrpSpPr/>
          <p:nvPr/>
        </p:nvGrpSpPr>
        <p:grpSpPr>
          <a:xfrm>
            <a:off x="2624262" y="1380466"/>
            <a:ext cx="368186" cy="366364"/>
            <a:chOff x="-63679950" y="3360375"/>
            <a:chExt cx="318225" cy="316650"/>
          </a:xfrm>
        </p:grpSpPr>
        <p:sp>
          <p:nvSpPr>
            <p:cNvPr id="8022" name="Google Shape;8022;p9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6" name="Google Shape;8026;p9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7" name="Google Shape;8027;p94"/>
          <p:cNvGrpSpPr/>
          <p:nvPr/>
        </p:nvGrpSpPr>
        <p:grpSpPr>
          <a:xfrm>
            <a:off x="2622889" y="2251803"/>
            <a:ext cx="370934" cy="367521"/>
            <a:chOff x="-63679950" y="4093450"/>
            <a:chExt cx="320600" cy="317650"/>
          </a:xfrm>
        </p:grpSpPr>
        <p:sp>
          <p:nvSpPr>
            <p:cNvPr id="8028" name="Google Shape;8028;p9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94"/>
          <p:cNvGrpSpPr/>
          <p:nvPr/>
        </p:nvGrpSpPr>
        <p:grpSpPr>
          <a:xfrm>
            <a:off x="1283006" y="2744805"/>
            <a:ext cx="366364" cy="367290"/>
            <a:chOff x="-61784125" y="3377700"/>
            <a:chExt cx="316650" cy="317450"/>
          </a:xfrm>
        </p:grpSpPr>
        <p:sp>
          <p:nvSpPr>
            <p:cNvPr id="8032" name="Google Shape;8032;p9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4"/>
          <p:cNvGrpSpPr/>
          <p:nvPr/>
        </p:nvGrpSpPr>
        <p:grpSpPr>
          <a:xfrm>
            <a:off x="1283006" y="3195207"/>
            <a:ext cx="366364" cy="367290"/>
            <a:chOff x="-61783350" y="3743950"/>
            <a:chExt cx="316650" cy="317450"/>
          </a:xfrm>
        </p:grpSpPr>
        <p:sp>
          <p:nvSpPr>
            <p:cNvPr id="8040" name="Google Shape;8040;p9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9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94"/>
          <p:cNvGrpSpPr/>
          <p:nvPr/>
        </p:nvGrpSpPr>
        <p:grpSpPr>
          <a:xfrm>
            <a:off x="3504430" y="3655040"/>
            <a:ext cx="369112" cy="364657"/>
            <a:chOff x="-59869425" y="4102225"/>
            <a:chExt cx="319025" cy="315175"/>
          </a:xfrm>
        </p:grpSpPr>
        <p:sp>
          <p:nvSpPr>
            <p:cNvPr id="8046" name="Google Shape;8046;p9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2623233" y="4123862"/>
            <a:ext cx="366364" cy="365467"/>
            <a:chOff x="-59029025" y="3711650"/>
            <a:chExt cx="316650" cy="315875"/>
          </a:xfrm>
        </p:grpSpPr>
        <p:sp>
          <p:nvSpPr>
            <p:cNvPr id="8051" name="Google Shape;8051;p9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94"/>
          <p:cNvGrpSpPr/>
          <p:nvPr/>
        </p:nvGrpSpPr>
        <p:grpSpPr>
          <a:xfrm>
            <a:off x="4859311" y="1379917"/>
            <a:ext cx="351940" cy="348188"/>
            <a:chOff x="581525" y="3254850"/>
            <a:chExt cx="297750" cy="294575"/>
          </a:xfrm>
        </p:grpSpPr>
        <p:sp>
          <p:nvSpPr>
            <p:cNvPr id="8059" name="Google Shape;8059;p9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4"/>
          <p:cNvGrpSpPr/>
          <p:nvPr/>
        </p:nvGrpSpPr>
        <p:grpSpPr>
          <a:xfrm>
            <a:off x="4858380" y="1818853"/>
            <a:ext cx="353802" cy="351497"/>
            <a:chOff x="580725" y="3617925"/>
            <a:chExt cx="299325" cy="297375"/>
          </a:xfrm>
        </p:grpSpPr>
        <p:sp>
          <p:nvSpPr>
            <p:cNvPr id="8063" name="Google Shape;8063;p9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94"/>
          <p:cNvGrpSpPr/>
          <p:nvPr/>
        </p:nvGrpSpPr>
        <p:grpSpPr>
          <a:xfrm>
            <a:off x="4860242" y="2266043"/>
            <a:ext cx="350079" cy="350079"/>
            <a:chOff x="583100" y="3982600"/>
            <a:chExt cx="296175" cy="296175"/>
          </a:xfrm>
        </p:grpSpPr>
        <p:sp>
          <p:nvSpPr>
            <p:cNvPr id="8069" name="Google Shape;8069;p9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94"/>
          <p:cNvGrpSpPr/>
          <p:nvPr/>
        </p:nvGrpSpPr>
        <p:grpSpPr>
          <a:xfrm>
            <a:off x="7092856" y="1379667"/>
            <a:ext cx="307231" cy="348690"/>
            <a:chOff x="2423775" y="3226875"/>
            <a:chExt cx="259925" cy="295000"/>
          </a:xfrm>
        </p:grpSpPr>
        <p:sp>
          <p:nvSpPr>
            <p:cNvPr id="8077" name="Google Shape;8077;p9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94"/>
          <p:cNvGrpSpPr/>
          <p:nvPr/>
        </p:nvGrpSpPr>
        <p:grpSpPr>
          <a:xfrm>
            <a:off x="7070043" y="1820952"/>
            <a:ext cx="352857" cy="347301"/>
            <a:chOff x="2404875" y="3592725"/>
            <a:chExt cx="298525" cy="293825"/>
          </a:xfrm>
        </p:grpSpPr>
        <p:sp>
          <p:nvSpPr>
            <p:cNvPr id="8081" name="Google Shape;8081;p9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94"/>
          <p:cNvGrpSpPr/>
          <p:nvPr/>
        </p:nvGrpSpPr>
        <p:grpSpPr>
          <a:xfrm>
            <a:off x="7070974" y="2266517"/>
            <a:ext cx="350995" cy="349133"/>
            <a:chOff x="2404875" y="3955825"/>
            <a:chExt cx="296950" cy="295375"/>
          </a:xfrm>
        </p:grpSpPr>
        <p:sp>
          <p:nvSpPr>
            <p:cNvPr id="8085" name="Google Shape;8085;p9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94"/>
          <p:cNvGrpSpPr/>
          <p:nvPr/>
        </p:nvGrpSpPr>
        <p:grpSpPr>
          <a:xfrm>
            <a:off x="5764954" y="2730711"/>
            <a:ext cx="349163" cy="350079"/>
            <a:chOff x="4263650" y="3235150"/>
            <a:chExt cx="295400" cy="296175"/>
          </a:xfrm>
        </p:grpSpPr>
        <p:sp>
          <p:nvSpPr>
            <p:cNvPr id="8090" name="Google Shape;8090;p9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94"/>
          <p:cNvGrpSpPr/>
          <p:nvPr/>
        </p:nvGrpSpPr>
        <p:grpSpPr>
          <a:xfrm>
            <a:off x="5762634" y="3189872"/>
            <a:ext cx="353802" cy="327739"/>
            <a:chOff x="4266025" y="3609275"/>
            <a:chExt cx="299325" cy="277275"/>
          </a:xfrm>
        </p:grpSpPr>
        <p:sp>
          <p:nvSpPr>
            <p:cNvPr id="8096" name="Google Shape;8096;p9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94"/>
          <p:cNvGrpSpPr/>
          <p:nvPr/>
        </p:nvGrpSpPr>
        <p:grpSpPr>
          <a:xfrm>
            <a:off x="5763092" y="3655259"/>
            <a:ext cx="352886" cy="349133"/>
            <a:chOff x="4263650" y="3963700"/>
            <a:chExt cx="298550" cy="295375"/>
          </a:xfrm>
        </p:grpSpPr>
        <p:sp>
          <p:nvSpPr>
            <p:cNvPr id="8099" name="Google Shape;8099;p9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94"/>
          <p:cNvGrpSpPr/>
          <p:nvPr/>
        </p:nvGrpSpPr>
        <p:grpSpPr>
          <a:xfrm>
            <a:off x="8041429" y="2730711"/>
            <a:ext cx="226264" cy="350079"/>
            <a:chOff x="6164975" y="3211525"/>
            <a:chExt cx="191425" cy="296175"/>
          </a:xfrm>
        </p:grpSpPr>
        <p:sp>
          <p:nvSpPr>
            <p:cNvPr id="8107" name="Google Shape;8107;p9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4"/>
          <p:cNvGrpSpPr/>
          <p:nvPr/>
        </p:nvGrpSpPr>
        <p:grpSpPr>
          <a:xfrm>
            <a:off x="5303466" y="1378987"/>
            <a:ext cx="352886" cy="350049"/>
            <a:chOff x="946175" y="3253275"/>
            <a:chExt cx="298550" cy="296150"/>
          </a:xfrm>
        </p:grpSpPr>
        <p:sp>
          <p:nvSpPr>
            <p:cNvPr id="8115" name="Google Shape;8115;p9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4"/>
          <p:cNvGrpSpPr/>
          <p:nvPr/>
        </p:nvGrpSpPr>
        <p:grpSpPr>
          <a:xfrm>
            <a:off x="5304397" y="1820951"/>
            <a:ext cx="351024" cy="347301"/>
            <a:chOff x="946175" y="3619500"/>
            <a:chExt cx="296975" cy="293825"/>
          </a:xfrm>
        </p:grpSpPr>
        <p:sp>
          <p:nvSpPr>
            <p:cNvPr id="8121" name="Google Shape;8121;p9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4"/>
          <p:cNvGrpSpPr/>
          <p:nvPr/>
        </p:nvGrpSpPr>
        <p:grpSpPr>
          <a:xfrm>
            <a:off x="5303939" y="2265585"/>
            <a:ext cx="351940" cy="350995"/>
            <a:chOff x="944600" y="3981825"/>
            <a:chExt cx="297750" cy="296950"/>
          </a:xfrm>
        </p:grpSpPr>
        <p:sp>
          <p:nvSpPr>
            <p:cNvPr id="8128" name="Google Shape;8128;p9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4"/>
          <p:cNvGrpSpPr/>
          <p:nvPr/>
        </p:nvGrpSpPr>
        <p:grpSpPr>
          <a:xfrm>
            <a:off x="7520875" y="1379445"/>
            <a:ext cx="350079" cy="349133"/>
            <a:chOff x="2768750" y="3227275"/>
            <a:chExt cx="296175" cy="295375"/>
          </a:xfrm>
        </p:grpSpPr>
        <p:sp>
          <p:nvSpPr>
            <p:cNvPr id="8133" name="Google Shape;8133;p9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94"/>
          <p:cNvGrpSpPr/>
          <p:nvPr/>
        </p:nvGrpSpPr>
        <p:grpSpPr>
          <a:xfrm>
            <a:off x="7541826" y="1820317"/>
            <a:ext cx="308177" cy="348572"/>
            <a:chOff x="2786075" y="3591800"/>
            <a:chExt cx="260725" cy="294900"/>
          </a:xfrm>
        </p:grpSpPr>
        <p:sp>
          <p:nvSpPr>
            <p:cNvPr id="8142" name="Google Shape;8142;p9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94"/>
          <p:cNvGrpSpPr/>
          <p:nvPr/>
        </p:nvGrpSpPr>
        <p:grpSpPr>
          <a:xfrm>
            <a:off x="7582324" y="2266044"/>
            <a:ext cx="227180" cy="350079"/>
            <a:chOff x="2819150" y="3955025"/>
            <a:chExt cx="192200" cy="296175"/>
          </a:xfrm>
        </p:grpSpPr>
        <p:sp>
          <p:nvSpPr>
            <p:cNvPr id="8148" name="Google Shape;8148;p9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94"/>
          <p:cNvGrpSpPr/>
          <p:nvPr/>
        </p:nvGrpSpPr>
        <p:grpSpPr>
          <a:xfrm>
            <a:off x="6206097" y="2731642"/>
            <a:ext cx="349133" cy="348217"/>
            <a:chOff x="4629125" y="3235150"/>
            <a:chExt cx="295375" cy="294600"/>
          </a:xfrm>
        </p:grpSpPr>
        <p:sp>
          <p:nvSpPr>
            <p:cNvPr id="8153" name="Google Shape;8153;p9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4"/>
          <p:cNvGrpSpPr/>
          <p:nvPr/>
        </p:nvGrpSpPr>
        <p:grpSpPr>
          <a:xfrm>
            <a:off x="6206082" y="3179175"/>
            <a:ext cx="349163" cy="349133"/>
            <a:chOff x="4628325" y="3599825"/>
            <a:chExt cx="295400" cy="295375"/>
          </a:xfrm>
        </p:grpSpPr>
        <p:sp>
          <p:nvSpPr>
            <p:cNvPr id="8159" name="Google Shape;8159;p9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4"/>
          <p:cNvGrpSpPr/>
          <p:nvPr/>
        </p:nvGrpSpPr>
        <p:grpSpPr>
          <a:xfrm>
            <a:off x="6227033" y="3654786"/>
            <a:ext cx="307261" cy="350079"/>
            <a:chOff x="4645650" y="3962900"/>
            <a:chExt cx="259950" cy="296175"/>
          </a:xfrm>
        </p:grpSpPr>
        <p:sp>
          <p:nvSpPr>
            <p:cNvPr id="8172" name="Google Shape;8172;p9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94"/>
          <p:cNvGrpSpPr/>
          <p:nvPr/>
        </p:nvGrpSpPr>
        <p:grpSpPr>
          <a:xfrm>
            <a:off x="7979994" y="3179648"/>
            <a:ext cx="349133" cy="348188"/>
            <a:chOff x="6143725" y="3582500"/>
            <a:chExt cx="295375" cy="294575"/>
          </a:xfrm>
        </p:grpSpPr>
        <p:sp>
          <p:nvSpPr>
            <p:cNvPr id="8179" name="Google Shape;8179;p9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94"/>
          <p:cNvGrpSpPr/>
          <p:nvPr/>
        </p:nvGrpSpPr>
        <p:grpSpPr>
          <a:xfrm>
            <a:off x="5748820" y="1378987"/>
            <a:ext cx="350995" cy="350049"/>
            <a:chOff x="1310075" y="3253275"/>
            <a:chExt cx="296950" cy="296150"/>
          </a:xfrm>
        </p:grpSpPr>
        <p:sp>
          <p:nvSpPr>
            <p:cNvPr id="8187" name="Google Shape;8187;p9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0" name="Google Shape;8190;p9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1" name="Google Shape;8191;p94"/>
          <p:cNvGrpSpPr/>
          <p:nvPr/>
        </p:nvGrpSpPr>
        <p:grpSpPr>
          <a:xfrm>
            <a:off x="5748347" y="2265246"/>
            <a:ext cx="351941" cy="351675"/>
            <a:chOff x="1310075" y="3980250"/>
            <a:chExt cx="297750" cy="297525"/>
          </a:xfrm>
        </p:grpSpPr>
        <p:sp>
          <p:nvSpPr>
            <p:cNvPr id="8192" name="Google Shape;8192;p9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4"/>
          <p:cNvGrpSpPr/>
          <p:nvPr/>
        </p:nvGrpSpPr>
        <p:grpSpPr>
          <a:xfrm>
            <a:off x="8013136" y="1379445"/>
            <a:ext cx="266305" cy="349133"/>
            <a:chOff x="3167275" y="3227275"/>
            <a:chExt cx="225300" cy="295375"/>
          </a:xfrm>
        </p:grpSpPr>
        <p:sp>
          <p:nvSpPr>
            <p:cNvPr id="8197" name="Google Shape;8197;p9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2" name="Google Shape;8202;p9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3" name="Google Shape;8203;p94"/>
          <p:cNvGrpSpPr/>
          <p:nvPr/>
        </p:nvGrpSpPr>
        <p:grpSpPr>
          <a:xfrm>
            <a:off x="7970318" y="2266502"/>
            <a:ext cx="351940" cy="349163"/>
            <a:chOff x="3133425" y="3955025"/>
            <a:chExt cx="297750" cy="295400"/>
          </a:xfrm>
        </p:grpSpPr>
        <p:sp>
          <p:nvSpPr>
            <p:cNvPr id="8204" name="Google Shape;8204;p9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94"/>
          <p:cNvGrpSpPr/>
          <p:nvPr/>
        </p:nvGrpSpPr>
        <p:grpSpPr>
          <a:xfrm>
            <a:off x="6650491" y="2730090"/>
            <a:ext cx="350079" cy="351320"/>
            <a:chOff x="4991425" y="3234750"/>
            <a:chExt cx="296175" cy="297225"/>
          </a:xfrm>
        </p:grpSpPr>
        <p:sp>
          <p:nvSpPr>
            <p:cNvPr id="8208" name="Google Shape;8208;p9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4"/>
          <p:cNvGrpSpPr/>
          <p:nvPr/>
        </p:nvGrpSpPr>
        <p:grpSpPr>
          <a:xfrm>
            <a:off x="6650491" y="3199653"/>
            <a:ext cx="350079" cy="308177"/>
            <a:chOff x="4991425" y="3617150"/>
            <a:chExt cx="296175" cy="260725"/>
          </a:xfrm>
        </p:grpSpPr>
        <p:sp>
          <p:nvSpPr>
            <p:cNvPr id="8215" name="Google Shape;8215;p9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94"/>
          <p:cNvGrpSpPr/>
          <p:nvPr/>
        </p:nvGrpSpPr>
        <p:grpSpPr>
          <a:xfrm>
            <a:off x="6727764" y="3655244"/>
            <a:ext cx="195532" cy="349163"/>
            <a:chOff x="5056800" y="3962900"/>
            <a:chExt cx="165425" cy="295400"/>
          </a:xfrm>
        </p:grpSpPr>
        <p:sp>
          <p:nvSpPr>
            <p:cNvPr id="8223" name="Google Shape;8223;p9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4"/>
          <p:cNvGrpSpPr/>
          <p:nvPr/>
        </p:nvGrpSpPr>
        <p:grpSpPr>
          <a:xfrm>
            <a:off x="7979062" y="3655260"/>
            <a:ext cx="350995" cy="349133"/>
            <a:chOff x="6168925" y="3936925"/>
            <a:chExt cx="296950" cy="295375"/>
          </a:xfrm>
        </p:grpSpPr>
        <p:sp>
          <p:nvSpPr>
            <p:cNvPr id="8227" name="Google Shape;8227;p9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4"/>
          <p:cNvGrpSpPr/>
          <p:nvPr/>
        </p:nvGrpSpPr>
        <p:grpSpPr>
          <a:xfrm>
            <a:off x="6192781" y="1372332"/>
            <a:ext cx="348188" cy="349133"/>
            <a:chOff x="1674750" y="3254050"/>
            <a:chExt cx="294575" cy="295375"/>
          </a:xfrm>
        </p:grpSpPr>
        <p:sp>
          <p:nvSpPr>
            <p:cNvPr id="8234" name="Google Shape;8234;p9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6207177" y="1820035"/>
            <a:ext cx="319347" cy="349133"/>
            <a:chOff x="1687350" y="3618725"/>
            <a:chExt cx="270175" cy="295375"/>
          </a:xfrm>
        </p:grpSpPr>
        <p:sp>
          <p:nvSpPr>
            <p:cNvPr id="8238" name="Google Shape;8238;p9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4"/>
          <p:cNvGrpSpPr/>
          <p:nvPr/>
        </p:nvGrpSpPr>
        <p:grpSpPr>
          <a:xfrm>
            <a:off x="6190880" y="2266516"/>
            <a:ext cx="351940" cy="349133"/>
            <a:chOff x="1672375" y="3982600"/>
            <a:chExt cx="297750" cy="295375"/>
          </a:xfrm>
        </p:grpSpPr>
        <p:sp>
          <p:nvSpPr>
            <p:cNvPr id="8242" name="Google Shape;8242;p9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94"/>
          <p:cNvGrpSpPr/>
          <p:nvPr/>
        </p:nvGrpSpPr>
        <p:grpSpPr>
          <a:xfrm>
            <a:off x="4882872" y="2730711"/>
            <a:ext cx="350079" cy="350079"/>
            <a:chOff x="3497300" y="3227275"/>
            <a:chExt cx="296175" cy="296175"/>
          </a:xfrm>
        </p:grpSpPr>
        <p:sp>
          <p:nvSpPr>
            <p:cNvPr id="8246" name="Google Shape;8246;p9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94"/>
          <p:cNvGrpSpPr/>
          <p:nvPr/>
        </p:nvGrpSpPr>
        <p:grpSpPr>
          <a:xfrm>
            <a:off x="4883345" y="3180106"/>
            <a:ext cx="349133" cy="347272"/>
            <a:chOff x="3497300" y="3591950"/>
            <a:chExt cx="295375" cy="293800"/>
          </a:xfrm>
        </p:grpSpPr>
        <p:sp>
          <p:nvSpPr>
            <p:cNvPr id="8255" name="Google Shape;8255;p9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4"/>
          <p:cNvGrpSpPr/>
          <p:nvPr/>
        </p:nvGrpSpPr>
        <p:grpSpPr>
          <a:xfrm>
            <a:off x="4883345" y="3655244"/>
            <a:ext cx="349133" cy="349163"/>
            <a:chOff x="3497300" y="3955025"/>
            <a:chExt cx="295375" cy="295400"/>
          </a:xfrm>
        </p:grpSpPr>
        <p:sp>
          <p:nvSpPr>
            <p:cNvPr id="8264" name="Google Shape;8264;p9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4"/>
          <p:cNvGrpSpPr/>
          <p:nvPr/>
        </p:nvGrpSpPr>
        <p:grpSpPr>
          <a:xfrm>
            <a:off x="7107917" y="2731435"/>
            <a:ext cx="327739" cy="348631"/>
            <a:chOff x="5364750" y="3235150"/>
            <a:chExt cx="277275" cy="294950"/>
          </a:xfrm>
        </p:grpSpPr>
        <p:sp>
          <p:nvSpPr>
            <p:cNvPr id="8268" name="Google Shape;8268;p9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94"/>
          <p:cNvGrpSpPr/>
          <p:nvPr/>
        </p:nvGrpSpPr>
        <p:grpSpPr>
          <a:xfrm>
            <a:off x="7096274" y="3177771"/>
            <a:ext cx="351024" cy="351941"/>
            <a:chOff x="5355300" y="3598250"/>
            <a:chExt cx="296975" cy="297750"/>
          </a:xfrm>
        </p:grpSpPr>
        <p:sp>
          <p:nvSpPr>
            <p:cNvPr id="8277" name="Google Shape;8277;p9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4"/>
          <p:cNvGrpSpPr/>
          <p:nvPr/>
        </p:nvGrpSpPr>
        <p:grpSpPr>
          <a:xfrm>
            <a:off x="7100470" y="3716693"/>
            <a:ext cx="342632" cy="226264"/>
            <a:chOff x="5358450" y="4015675"/>
            <a:chExt cx="289875" cy="191425"/>
          </a:xfrm>
        </p:grpSpPr>
        <p:sp>
          <p:nvSpPr>
            <p:cNvPr id="8286" name="Google Shape;8286;p9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94"/>
          <p:cNvGrpSpPr/>
          <p:nvPr/>
        </p:nvGrpSpPr>
        <p:grpSpPr>
          <a:xfrm>
            <a:off x="6226953" y="4099224"/>
            <a:ext cx="351024" cy="325464"/>
            <a:chOff x="6543825" y="3202075"/>
            <a:chExt cx="296975" cy="275350"/>
          </a:xfrm>
        </p:grpSpPr>
        <p:sp>
          <p:nvSpPr>
            <p:cNvPr id="8291" name="Google Shape;8291;p9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94"/>
          <p:cNvGrpSpPr/>
          <p:nvPr/>
        </p:nvGrpSpPr>
        <p:grpSpPr>
          <a:xfrm>
            <a:off x="6633934" y="1378972"/>
            <a:ext cx="350079" cy="350079"/>
            <a:chOff x="2037825" y="3254050"/>
            <a:chExt cx="296175" cy="296175"/>
          </a:xfrm>
        </p:grpSpPr>
        <p:sp>
          <p:nvSpPr>
            <p:cNvPr id="8299" name="Google Shape;8299;p9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4"/>
          <p:cNvGrpSpPr/>
          <p:nvPr/>
        </p:nvGrpSpPr>
        <p:grpSpPr>
          <a:xfrm>
            <a:off x="6632072" y="1820139"/>
            <a:ext cx="353802" cy="348926"/>
            <a:chOff x="2034675" y="3617925"/>
            <a:chExt cx="299325" cy="295200"/>
          </a:xfrm>
        </p:grpSpPr>
        <p:sp>
          <p:nvSpPr>
            <p:cNvPr id="8306" name="Google Shape;8306;p9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4"/>
          <p:cNvGrpSpPr/>
          <p:nvPr/>
        </p:nvGrpSpPr>
        <p:grpSpPr>
          <a:xfrm>
            <a:off x="6633934" y="2266516"/>
            <a:ext cx="350079" cy="349133"/>
            <a:chOff x="2037825" y="3981825"/>
            <a:chExt cx="296175" cy="295375"/>
          </a:xfrm>
        </p:grpSpPr>
        <p:sp>
          <p:nvSpPr>
            <p:cNvPr id="8312" name="Google Shape;8312;p9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94"/>
          <p:cNvGrpSpPr/>
          <p:nvPr/>
        </p:nvGrpSpPr>
        <p:grpSpPr>
          <a:xfrm>
            <a:off x="5318952" y="2762832"/>
            <a:ext cx="350079" cy="285837"/>
            <a:chOff x="3860400" y="3254050"/>
            <a:chExt cx="296175" cy="241825"/>
          </a:xfrm>
        </p:grpSpPr>
        <p:sp>
          <p:nvSpPr>
            <p:cNvPr id="8316" name="Google Shape;8316;p9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4"/>
          <p:cNvGrpSpPr/>
          <p:nvPr/>
        </p:nvGrpSpPr>
        <p:grpSpPr>
          <a:xfrm>
            <a:off x="5318479" y="3178702"/>
            <a:ext cx="351024" cy="350079"/>
            <a:chOff x="3859600" y="3591950"/>
            <a:chExt cx="296975" cy="296175"/>
          </a:xfrm>
        </p:grpSpPr>
        <p:sp>
          <p:nvSpPr>
            <p:cNvPr id="8324" name="Google Shape;8324;p9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4"/>
          <p:cNvGrpSpPr/>
          <p:nvPr/>
        </p:nvGrpSpPr>
        <p:grpSpPr>
          <a:xfrm>
            <a:off x="5318952" y="3654786"/>
            <a:ext cx="350079" cy="350079"/>
            <a:chOff x="3860400" y="3955025"/>
            <a:chExt cx="296175" cy="296175"/>
          </a:xfrm>
        </p:grpSpPr>
        <p:sp>
          <p:nvSpPr>
            <p:cNvPr id="8328" name="Google Shape;8328;p9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94"/>
          <p:cNvGrpSpPr/>
          <p:nvPr/>
        </p:nvGrpSpPr>
        <p:grpSpPr>
          <a:xfrm>
            <a:off x="7534167" y="2731184"/>
            <a:ext cx="355664" cy="349133"/>
            <a:chOff x="5716825" y="3235950"/>
            <a:chExt cx="300900" cy="295375"/>
          </a:xfrm>
        </p:grpSpPr>
        <p:sp>
          <p:nvSpPr>
            <p:cNvPr id="8334" name="Google Shape;8334;p9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94"/>
          <p:cNvGrpSpPr/>
          <p:nvPr/>
        </p:nvGrpSpPr>
        <p:grpSpPr>
          <a:xfrm>
            <a:off x="7547199" y="3189872"/>
            <a:ext cx="329601" cy="327739"/>
            <a:chOff x="5727850" y="3609275"/>
            <a:chExt cx="278850" cy="277275"/>
          </a:xfrm>
        </p:grpSpPr>
        <p:sp>
          <p:nvSpPr>
            <p:cNvPr id="8339" name="Google Shape;8339;p9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94"/>
          <p:cNvGrpSpPr/>
          <p:nvPr/>
        </p:nvGrpSpPr>
        <p:grpSpPr>
          <a:xfrm>
            <a:off x="7558383" y="3655259"/>
            <a:ext cx="307231" cy="349133"/>
            <a:chOff x="5736525" y="3963700"/>
            <a:chExt cx="259925" cy="295375"/>
          </a:xfrm>
        </p:grpSpPr>
        <p:sp>
          <p:nvSpPr>
            <p:cNvPr id="8345" name="Google Shape;8345;p9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94"/>
          <p:cNvGrpSpPr/>
          <p:nvPr/>
        </p:nvGrpSpPr>
        <p:grpSpPr>
          <a:xfrm>
            <a:off x="6649963" y="4104585"/>
            <a:ext cx="351024" cy="350079"/>
            <a:chOff x="6553275" y="3604550"/>
            <a:chExt cx="296975" cy="296175"/>
          </a:xfrm>
        </p:grpSpPr>
        <p:sp>
          <p:nvSpPr>
            <p:cNvPr id="8353" name="Google Shape;8353;p9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9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360" name="Google Shape;8360;p9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64"/>
        <p:cNvGrpSpPr/>
        <p:nvPr/>
      </p:nvGrpSpPr>
      <p:grpSpPr>
        <a:xfrm>
          <a:off x="0" y="0"/>
          <a:ext cx="0" cy="0"/>
          <a:chOff x="0" y="0"/>
          <a:chExt cx="0" cy="0"/>
        </a:xfrm>
      </p:grpSpPr>
      <p:grpSp>
        <p:nvGrpSpPr>
          <p:cNvPr id="8365" name="Google Shape;8365;p95"/>
          <p:cNvGrpSpPr/>
          <p:nvPr/>
        </p:nvGrpSpPr>
        <p:grpSpPr>
          <a:xfrm>
            <a:off x="877057" y="1380546"/>
            <a:ext cx="294401" cy="353645"/>
            <a:chOff x="-35814600" y="3202075"/>
            <a:chExt cx="242625" cy="291450"/>
          </a:xfrm>
        </p:grpSpPr>
        <p:sp>
          <p:nvSpPr>
            <p:cNvPr id="8366" name="Google Shape;8366;p9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95"/>
          <p:cNvGrpSpPr/>
          <p:nvPr/>
        </p:nvGrpSpPr>
        <p:grpSpPr>
          <a:xfrm>
            <a:off x="847435" y="1821466"/>
            <a:ext cx="353645" cy="353888"/>
            <a:chOff x="-35839800" y="3561025"/>
            <a:chExt cx="291450" cy="291650"/>
          </a:xfrm>
        </p:grpSpPr>
        <p:sp>
          <p:nvSpPr>
            <p:cNvPr id="8374" name="Google Shape;8374;p9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1" name="Google Shape;8381;p9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95"/>
          <p:cNvGrpSpPr/>
          <p:nvPr/>
        </p:nvGrpSpPr>
        <p:grpSpPr>
          <a:xfrm>
            <a:off x="3084980" y="1380546"/>
            <a:ext cx="353645" cy="353645"/>
            <a:chOff x="-34003850" y="3227275"/>
            <a:chExt cx="291450" cy="291450"/>
          </a:xfrm>
        </p:grpSpPr>
        <p:sp>
          <p:nvSpPr>
            <p:cNvPr id="8383" name="Google Shape;8383;p9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5"/>
          <p:cNvGrpSpPr/>
          <p:nvPr/>
        </p:nvGrpSpPr>
        <p:grpSpPr>
          <a:xfrm>
            <a:off x="3084510" y="1821238"/>
            <a:ext cx="354586" cy="354343"/>
            <a:chOff x="-34004625" y="3585850"/>
            <a:chExt cx="292225" cy="292025"/>
          </a:xfrm>
        </p:grpSpPr>
        <p:sp>
          <p:nvSpPr>
            <p:cNvPr id="8389" name="Google Shape;8389;p9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5"/>
          <p:cNvGrpSpPr/>
          <p:nvPr/>
        </p:nvGrpSpPr>
        <p:grpSpPr>
          <a:xfrm>
            <a:off x="3084025" y="2256439"/>
            <a:ext cx="355557" cy="354616"/>
            <a:chOff x="-34005425" y="3945575"/>
            <a:chExt cx="293025" cy="292250"/>
          </a:xfrm>
        </p:grpSpPr>
        <p:sp>
          <p:nvSpPr>
            <p:cNvPr id="8395" name="Google Shape;8395;p9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5"/>
          <p:cNvGrpSpPr/>
          <p:nvPr/>
        </p:nvGrpSpPr>
        <p:grpSpPr>
          <a:xfrm>
            <a:off x="1731124" y="2729615"/>
            <a:ext cx="358408" cy="355557"/>
            <a:chOff x="-32174975" y="3192625"/>
            <a:chExt cx="295375" cy="293025"/>
          </a:xfrm>
        </p:grpSpPr>
        <p:sp>
          <p:nvSpPr>
            <p:cNvPr id="8399" name="Google Shape;8399;p9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3" name="Google Shape;8403;p9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5" name="Google Shape;8405;p95"/>
          <p:cNvGrpSpPr/>
          <p:nvPr/>
        </p:nvGrpSpPr>
        <p:grpSpPr>
          <a:xfrm>
            <a:off x="3970274" y="2730570"/>
            <a:ext cx="354586" cy="353645"/>
            <a:chOff x="-30345325" y="3184750"/>
            <a:chExt cx="292225" cy="291450"/>
          </a:xfrm>
        </p:grpSpPr>
        <p:sp>
          <p:nvSpPr>
            <p:cNvPr id="8406" name="Google Shape;8406;p9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95"/>
          <p:cNvGrpSpPr/>
          <p:nvPr/>
        </p:nvGrpSpPr>
        <p:grpSpPr>
          <a:xfrm>
            <a:off x="1295026" y="1380546"/>
            <a:ext cx="353645" cy="353645"/>
            <a:chOff x="-35481425" y="3202075"/>
            <a:chExt cx="291450" cy="291450"/>
          </a:xfrm>
        </p:grpSpPr>
        <p:sp>
          <p:nvSpPr>
            <p:cNvPr id="8412" name="Google Shape;8412;p9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5"/>
          <p:cNvGrpSpPr/>
          <p:nvPr/>
        </p:nvGrpSpPr>
        <p:grpSpPr>
          <a:xfrm>
            <a:off x="1294556" y="1822072"/>
            <a:ext cx="354586" cy="352675"/>
            <a:chOff x="-35482200" y="3561225"/>
            <a:chExt cx="292225" cy="290650"/>
          </a:xfrm>
        </p:grpSpPr>
        <p:sp>
          <p:nvSpPr>
            <p:cNvPr id="8420" name="Google Shape;8420;p9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95"/>
          <p:cNvGrpSpPr/>
          <p:nvPr/>
        </p:nvGrpSpPr>
        <p:grpSpPr>
          <a:xfrm>
            <a:off x="1295026" y="2256940"/>
            <a:ext cx="353645" cy="353615"/>
            <a:chOff x="-35481425" y="3919600"/>
            <a:chExt cx="291450" cy="291425"/>
          </a:xfrm>
        </p:grpSpPr>
        <p:sp>
          <p:nvSpPr>
            <p:cNvPr id="8424" name="Google Shape;8424;p9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95"/>
          <p:cNvGrpSpPr/>
          <p:nvPr/>
        </p:nvGrpSpPr>
        <p:grpSpPr>
          <a:xfrm>
            <a:off x="3530661" y="1381031"/>
            <a:ext cx="357468" cy="352675"/>
            <a:chOff x="-33645475" y="3228075"/>
            <a:chExt cx="294600" cy="290650"/>
          </a:xfrm>
        </p:grpSpPr>
        <p:sp>
          <p:nvSpPr>
            <p:cNvPr id="8433" name="Google Shape;8433;p9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95"/>
          <p:cNvGrpSpPr/>
          <p:nvPr/>
        </p:nvGrpSpPr>
        <p:grpSpPr>
          <a:xfrm>
            <a:off x="3531631" y="1821116"/>
            <a:ext cx="355526" cy="354586"/>
            <a:chOff x="-33646250" y="3586425"/>
            <a:chExt cx="293000" cy="292225"/>
          </a:xfrm>
        </p:grpSpPr>
        <p:sp>
          <p:nvSpPr>
            <p:cNvPr id="8441" name="Google Shape;8441;p9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95"/>
          <p:cNvGrpSpPr/>
          <p:nvPr/>
        </p:nvGrpSpPr>
        <p:grpSpPr>
          <a:xfrm>
            <a:off x="3532101" y="2255969"/>
            <a:ext cx="354586" cy="355557"/>
            <a:chOff x="-33645475" y="3944800"/>
            <a:chExt cx="292225" cy="293025"/>
          </a:xfrm>
        </p:grpSpPr>
        <p:sp>
          <p:nvSpPr>
            <p:cNvPr id="8444" name="Google Shape;8444;p9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95"/>
          <p:cNvGrpSpPr/>
          <p:nvPr/>
        </p:nvGrpSpPr>
        <p:grpSpPr>
          <a:xfrm>
            <a:off x="2185320" y="2729706"/>
            <a:ext cx="352675" cy="355375"/>
            <a:chOff x="-31809525" y="3192625"/>
            <a:chExt cx="290650" cy="292875"/>
          </a:xfrm>
        </p:grpSpPr>
        <p:sp>
          <p:nvSpPr>
            <p:cNvPr id="8455" name="Google Shape;8455;p9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5"/>
          <p:cNvGrpSpPr/>
          <p:nvPr/>
        </p:nvGrpSpPr>
        <p:grpSpPr>
          <a:xfrm>
            <a:off x="2184835" y="3200258"/>
            <a:ext cx="353645" cy="355557"/>
            <a:chOff x="-31811100" y="3550975"/>
            <a:chExt cx="291450" cy="293025"/>
          </a:xfrm>
        </p:grpSpPr>
        <p:sp>
          <p:nvSpPr>
            <p:cNvPr id="8460" name="Google Shape;8460;p9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95"/>
          <p:cNvGrpSpPr/>
          <p:nvPr/>
        </p:nvGrpSpPr>
        <p:grpSpPr>
          <a:xfrm>
            <a:off x="2178631" y="3664562"/>
            <a:ext cx="366052" cy="356831"/>
            <a:chOff x="-31817400" y="3910025"/>
            <a:chExt cx="301675" cy="294075"/>
          </a:xfrm>
        </p:grpSpPr>
        <p:sp>
          <p:nvSpPr>
            <p:cNvPr id="8468" name="Google Shape;8468;p9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95"/>
          <p:cNvGrpSpPr/>
          <p:nvPr/>
        </p:nvGrpSpPr>
        <p:grpSpPr>
          <a:xfrm>
            <a:off x="3970259" y="3200743"/>
            <a:ext cx="354616" cy="354586"/>
            <a:chOff x="-30354000" y="3569100"/>
            <a:chExt cx="292250" cy="292225"/>
          </a:xfrm>
        </p:grpSpPr>
        <p:sp>
          <p:nvSpPr>
            <p:cNvPr id="8472" name="Google Shape;8472;p9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95"/>
          <p:cNvGrpSpPr/>
          <p:nvPr/>
        </p:nvGrpSpPr>
        <p:grpSpPr>
          <a:xfrm>
            <a:off x="1748837" y="1380546"/>
            <a:ext cx="342148" cy="353645"/>
            <a:chOff x="-35118325" y="3202075"/>
            <a:chExt cx="281975" cy="291450"/>
          </a:xfrm>
        </p:grpSpPr>
        <p:sp>
          <p:nvSpPr>
            <p:cNvPr id="8479" name="Google Shape;8479;p9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95"/>
          <p:cNvGrpSpPr/>
          <p:nvPr/>
        </p:nvGrpSpPr>
        <p:grpSpPr>
          <a:xfrm>
            <a:off x="1742618" y="1821799"/>
            <a:ext cx="354586" cy="353221"/>
            <a:chOff x="-35123050" y="3561225"/>
            <a:chExt cx="292225" cy="291100"/>
          </a:xfrm>
        </p:grpSpPr>
        <p:sp>
          <p:nvSpPr>
            <p:cNvPr id="8484" name="Google Shape;8484;p9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95"/>
          <p:cNvGrpSpPr/>
          <p:nvPr/>
        </p:nvGrpSpPr>
        <p:grpSpPr>
          <a:xfrm>
            <a:off x="1784677" y="2256940"/>
            <a:ext cx="270467" cy="353615"/>
            <a:chOff x="-35089175" y="3919600"/>
            <a:chExt cx="222900" cy="291425"/>
          </a:xfrm>
        </p:grpSpPr>
        <p:sp>
          <p:nvSpPr>
            <p:cNvPr id="8487" name="Google Shape;8487;p9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95"/>
          <p:cNvGrpSpPr/>
          <p:nvPr/>
        </p:nvGrpSpPr>
        <p:grpSpPr>
          <a:xfrm>
            <a:off x="3981673" y="1380303"/>
            <a:ext cx="336445" cy="354131"/>
            <a:chOff x="-33277650" y="3226875"/>
            <a:chExt cx="277275" cy="291850"/>
          </a:xfrm>
        </p:grpSpPr>
        <p:sp>
          <p:nvSpPr>
            <p:cNvPr id="8490" name="Google Shape;8490;p9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95"/>
          <p:cNvGrpSpPr/>
          <p:nvPr/>
        </p:nvGrpSpPr>
        <p:grpSpPr>
          <a:xfrm>
            <a:off x="3973073" y="1821587"/>
            <a:ext cx="353645" cy="353645"/>
            <a:chOff x="-33286325" y="3586425"/>
            <a:chExt cx="291450" cy="291450"/>
          </a:xfrm>
        </p:grpSpPr>
        <p:sp>
          <p:nvSpPr>
            <p:cNvPr id="8498" name="Google Shape;8498;p9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95"/>
          <p:cNvGrpSpPr/>
          <p:nvPr/>
        </p:nvGrpSpPr>
        <p:grpSpPr>
          <a:xfrm>
            <a:off x="3973073" y="2255969"/>
            <a:ext cx="353645" cy="355557"/>
            <a:chOff x="-33286325" y="3944800"/>
            <a:chExt cx="291450" cy="293025"/>
          </a:xfrm>
        </p:grpSpPr>
        <p:sp>
          <p:nvSpPr>
            <p:cNvPr id="8504" name="Google Shape;8504;p9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95"/>
          <p:cNvGrpSpPr/>
          <p:nvPr/>
        </p:nvGrpSpPr>
        <p:grpSpPr>
          <a:xfrm>
            <a:off x="2631470" y="2729129"/>
            <a:ext cx="353645" cy="356527"/>
            <a:chOff x="-31452725" y="3191825"/>
            <a:chExt cx="291450" cy="293825"/>
          </a:xfrm>
        </p:grpSpPr>
        <p:sp>
          <p:nvSpPr>
            <p:cNvPr id="8509" name="Google Shape;8509;p9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95"/>
          <p:cNvGrpSpPr/>
          <p:nvPr/>
        </p:nvGrpSpPr>
        <p:grpSpPr>
          <a:xfrm>
            <a:off x="2631000" y="3200744"/>
            <a:ext cx="354586" cy="354586"/>
            <a:chOff x="-31452725" y="3551775"/>
            <a:chExt cx="292225" cy="292225"/>
          </a:xfrm>
        </p:grpSpPr>
        <p:sp>
          <p:nvSpPr>
            <p:cNvPr id="8514" name="Google Shape;8514;p9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95"/>
          <p:cNvGrpSpPr/>
          <p:nvPr/>
        </p:nvGrpSpPr>
        <p:grpSpPr>
          <a:xfrm>
            <a:off x="2629559" y="3664729"/>
            <a:ext cx="357468" cy="356497"/>
            <a:chOff x="-31455100" y="3909350"/>
            <a:chExt cx="294600" cy="293800"/>
          </a:xfrm>
        </p:grpSpPr>
        <p:sp>
          <p:nvSpPr>
            <p:cNvPr id="8519" name="Google Shape;8519;p9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5"/>
          <p:cNvGrpSpPr/>
          <p:nvPr/>
        </p:nvGrpSpPr>
        <p:grpSpPr>
          <a:xfrm>
            <a:off x="3970744" y="3665684"/>
            <a:ext cx="353645" cy="354586"/>
            <a:chOff x="-30345325" y="3918800"/>
            <a:chExt cx="291450" cy="292225"/>
          </a:xfrm>
        </p:grpSpPr>
        <p:sp>
          <p:nvSpPr>
            <p:cNvPr id="8522" name="Google Shape;8522;p9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95"/>
          <p:cNvGrpSpPr/>
          <p:nvPr/>
        </p:nvGrpSpPr>
        <p:grpSpPr>
          <a:xfrm>
            <a:off x="2200736" y="1380546"/>
            <a:ext cx="332593" cy="353645"/>
            <a:chOff x="-34755225" y="3202075"/>
            <a:chExt cx="274100" cy="291450"/>
          </a:xfrm>
        </p:grpSpPr>
        <p:sp>
          <p:nvSpPr>
            <p:cNvPr id="8528" name="Google Shape;8528;p9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95"/>
          <p:cNvGrpSpPr/>
          <p:nvPr/>
        </p:nvGrpSpPr>
        <p:grpSpPr>
          <a:xfrm>
            <a:off x="2190209" y="1821587"/>
            <a:ext cx="353645" cy="353645"/>
            <a:chOff x="-34763900" y="3561225"/>
            <a:chExt cx="291450" cy="291450"/>
          </a:xfrm>
        </p:grpSpPr>
        <p:sp>
          <p:nvSpPr>
            <p:cNvPr id="8536" name="Google Shape;8536;p9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9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95"/>
          <p:cNvGrpSpPr/>
          <p:nvPr/>
        </p:nvGrpSpPr>
        <p:grpSpPr>
          <a:xfrm>
            <a:off x="845106" y="2730099"/>
            <a:ext cx="354586" cy="354586"/>
            <a:chOff x="-32927950" y="3227275"/>
            <a:chExt cx="292225" cy="292225"/>
          </a:xfrm>
        </p:grpSpPr>
        <p:sp>
          <p:nvSpPr>
            <p:cNvPr id="8541" name="Google Shape;8541;p9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95"/>
          <p:cNvGrpSpPr/>
          <p:nvPr/>
        </p:nvGrpSpPr>
        <p:grpSpPr>
          <a:xfrm>
            <a:off x="844621" y="3201213"/>
            <a:ext cx="355557" cy="353645"/>
            <a:chOff x="-32927950" y="3586425"/>
            <a:chExt cx="293025" cy="291450"/>
          </a:xfrm>
        </p:grpSpPr>
        <p:sp>
          <p:nvSpPr>
            <p:cNvPr id="8547" name="Google Shape;8547;p9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5"/>
          <p:cNvGrpSpPr/>
          <p:nvPr/>
        </p:nvGrpSpPr>
        <p:grpSpPr>
          <a:xfrm>
            <a:off x="845106" y="3665198"/>
            <a:ext cx="354586" cy="355557"/>
            <a:chOff x="-32927950" y="3944800"/>
            <a:chExt cx="292225" cy="293025"/>
          </a:xfrm>
        </p:grpSpPr>
        <p:sp>
          <p:nvSpPr>
            <p:cNvPr id="8553" name="Google Shape;8553;p9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5"/>
          <p:cNvGrpSpPr/>
          <p:nvPr/>
        </p:nvGrpSpPr>
        <p:grpSpPr>
          <a:xfrm>
            <a:off x="3073898" y="2730449"/>
            <a:ext cx="354586" cy="353888"/>
            <a:chOff x="-31094350" y="3194000"/>
            <a:chExt cx="292225" cy="291650"/>
          </a:xfrm>
        </p:grpSpPr>
        <p:sp>
          <p:nvSpPr>
            <p:cNvPr id="8563" name="Google Shape;8563;p9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95"/>
          <p:cNvGrpSpPr/>
          <p:nvPr/>
        </p:nvGrpSpPr>
        <p:grpSpPr>
          <a:xfrm>
            <a:off x="3074368" y="3200941"/>
            <a:ext cx="353645" cy="354191"/>
            <a:chOff x="-31093575" y="3552550"/>
            <a:chExt cx="291450" cy="291900"/>
          </a:xfrm>
        </p:grpSpPr>
        <p:sp>
          <p:nvSpPr>
            <p:cNvPr id="8572" name="Google Shape;8572;p9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95"/>
          <p:cNvGrpSpPr/>
          <p:nvPr/>
        </p:nvGrpSpPr>
        <p:grpSpPr>
          <a:xfrm>
            <a:off x="3074368" y="3666169"/>
            <a:ext cx="353645" cy="353615"/>
            <a:chOff x="-31093575" y="3911725"/>
            <a:chExt cx="291450" cy="291425"/>
          </a:xfrm>
        </p:grpSpPr>
        <p:sp>
          <p:nvSpPr>
            <p:cNvPr id="8577" name="Google Shape;8577;p9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95"/>
          <p:cNvGrpSpPr/>
          <p:nvPr/>
        </p:nvGrpSpPr>
        <p:grpSpPr>
          <a:xfrm>
            <a:off x="2183798" y="4123136"/>
            <a:ext cx="356497" cy="354586"/>
            <a:chOff x="-29946000" y="3183175"/>
            <a:chExt cx="293800" cy="292225"/>
          </a:xfrm>
        </p:grpSpPr>
        <p:sp>
          <p:nvSpPr>
            <p:cNvPr id="8580" name="Google Shape;8580;p9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5"/>
          <p:cNvGrpSpPr/>
          <p:nvPr/>
        </p:nvGrpSpPr>
        <p:grpSpPr>
          <a:xfrm>
            <a:off x="2628330" y="1380289"/>
            <a:ext cx="358408" cy="354161"/>
            <a:chOff x="-34408675" y="3202075"/>
            <a:chExt cx="295375" cy="291875"/>
          </a:xfrm>
        </p:grpSpPr>
        <p:sp>
          <p:nvSpPr>
            <p:cNvPr id="8587" name="Google Shape;8587;p9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5"/>
          <p:cNvGrpSpPr/>
          <p:nvPr/>
        </p:nvGrpSpPr>
        <p:grpSpPr>
          <a:xfrm>
            <a:off x="2630241" y="1820283"/>
            <a:ext cx="354586" cy="356254"/>
            <a:chOff x="-34405525" y="3558075"/>
            <a:chExt cx="292225" cy="293600"/>
          </a:xfrm>
        </p:grpSpPr>
        <p:sp>
          <p:nvSpPr>
            <p:cNvPr id="8592" name="Google Shape;8592;p9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95"/>
          <p:cNvGrpSpPr/>
          <p:nvPr/>
        </p:nvGrpSpPr>
        <p:grpSpPr>
          <a:xfrm>
            <a:off x="2629755" y="2256940"/>
            <a:ext cx="355557" cy="353615"/>
            <a:chOff x="-34406325" y="3919600"/>
            <a:chExt cx="293025" cy="291425"/>
          </a:xfrm>
        </p:grpSpPr>
        <p:sp>
          <p:nvSpPr>
            <p:cNvPr id="8596" name="Google Shape;8596;p9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95"/>
          <p:cNvGrpSpPr/>
          <p:nvPr/>
        </p:nvGrpSpPr>
        <p:grpSpPr>
          <a:xfrm>
            <a:off x="1293653" y="2736303"/>
            <a:ext cx="353645" cy="342179"/>
            <a:chOff x="-32568800" y="3232000"/>
            <a:chExt cx="291450" cy="282000"/>
          </a:xfrm>
        </p:grpSpPr>
        <p:sp>
          <p:nvSpPr>
            <p:cNvPr id="8604" name="Google Shape;8604;p9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95"/>
          <p:cNvGrpSpPr/>
          <p:nvPr/>
        </p:nvGrpSpPr>
        <p:grpSpPr>
          <a:xfrm>
            <a:off x="1293183" y="3201213"/>
            <a:ext cx="354586" cy="353645"/>
            <a:chOff x="-32569575" y="3586425"/>
            <a:chExt cx="292225" cy="291450"/>
          </a:xfrm>
        </p:grpSpPr>
        <p:sp>
          <p:nvSpPr>
            <p:cNvPr id="8607" name="Google Shape;8607;p9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5"/>
          <p:cNvGrpSpPr/>
          <p:nvPr/>
        </p:nvGrpSpPr>
        <p:grpSpPr>
          <a:xfrm>
            <a:off x="1284098" y="3665805"/>
            <a:ext cx="372756" cy="354343"/>
            <a:chOff x="-32576675" y="3944600"/>
            <a:chExt cx="307200" cy="292025"/>
          </a:xfrm>
        </p:grpSpPr>
        <p:sp>
          <p:nvSpPr>
            <p:cNvPr id="8610" name="Google Shape;8610;p9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95"/>
          <p:cNvGrpSpPr/>
          <p:nvPr/>
        </p:nvGrpSpPr>
        <p:grpSpPr>
          <a:xfrm>
            <a:off x="3529065" y="2730100"/>
            <a:ext cx="354586" cy="354586"/>
            <a:chOff x="-30735200" y="3192625"/>
            <a:chExt cx="292225" cy="292225"/>
          </a:xfrm>
        </p:grpSpPr>
        <p:sp>
          <p:nvSpPr>
            <p:cNvPr id="8613" name="Google Shape;8613;p9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95"/>
          <p:cNvGrpSpPr/>
          <p:nvPr/>
        </p:nvGrpSpPr>
        <p:grpSpPr>
          <a:xfrm>
            <a:off x="3529065" y="3201532"/>
            <a:ext cx="354586" cy="353008"/>
            <a:chOff x="-30735200" y="3552550"/>
            <a:chExt cx="292225" cy="290925"/>
          </a:xfrm>
        </p:grpSpPr>
        <p:sp>
          <p:nvSpPr>
            <p:cNvPr id="8621" name="Google Shape;8621;p9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5"/>
          <p:cNvGrpSpPr/>
          <p:nvPr/>
        </p:nvGrpSpPr>
        <p:grpSpPr>
          <a:xfrm>
            <a:off x="3529065" y="3666154"/>
            <a:ext cx="354586" cy="353645"/>
            <a:chOff x="-30735200" y="3910925"/>
            <a:chExt cx="292225" cy="291450"/>
          </a:xfrm>
        </p:grpSpPr>
        <p:sp>
          <p:nvSpPr>
            <p:cNvPr id="8624" name="Google Shape;8624;p9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6" name="Google Shape;8626;p9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7" name="Google Shape;8627;p95"/>
          <p:cNvGrpSpPr/>
          <p:nvPr/>
        </p:nvGrpSpPr>
        <p:grpSpPr>
          <a:xfrm>
            <a:off x="4882910" y="1379021"/>
            <a:ext cx="358971" cy="359224"/>
            <a:chOff x="-57956275" y="3197925"/>
            <a:chExt cx="319000" cy="319225"/>
          </a:xfrm>
        </p:grpSpPr>
        <p:sp>
          <p:nvSpPr>
            <p:cNvPr id="8628" name="Google Shape;8628;p9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95"/>
          <p:cNvGrpSpPr/>
          <p:nvPr/>
        </p:nvGrpSpPr>
        <p:grpSpPr>
          <a:xfrm>
            <a:off x="4905064" y="1835446"/>
            <a:ext cx="314662" cy="358971"/>
            <a:chOff x="-57940525" y="3590375"/>
            <a:chExt cx="279625" cy="319000"/>
          </a:xfrm>
        </p:grpSpPr>
        <p:sp>
          <p:nvSpPr>
            <p:cNvPr id="8636" name="Google Shape;8636;p9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95"/>
          <p:cNvGrpSpPr/>
          <p:nvPr/>
        </p:nvGrpSpPr>
        <p:grpSpPr>
          <a:xfrm>
            <a:off x="4875945" y="2276817"/>
            <a:ext cx="358099" cy="358999"/>
            <a:chOff x="-57959425" y="3982600"/>
            <a:chExt cx="318225" cy="319025"/>
          </a:xfrm>
        </p:grpSpPr>
        <p:sp>
          <p:nvSpPr>
            <p:cNvPr id="8642" name="Google Shape;8642;p9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95"/>
          <p:cNvGrpSpPr/>
          <p:nvPr/>
        </p:nvGrpSpPr>
        <p:grpSpPr>
          <a:xfrm>
            <a:off x="7076112" y="1380146"/>
            <a:ext cx="357226" cy="357226"/>
            <a:chOff x="-55987225" y="3198925"/>
            <a:chExt cx="317450" cy="317450"/>
          </a:xfrm>
        </p:grpSpPr>
        <p:sp>
          <p:nvSpPr>
            <p:cNvPr id="8647" name="Google Shape;8647;p9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95"/>
          <p:cNvGrpSpPr/>
          <p:nvPr/>
        </p:nvGrpSpPr>
        <p:grpSpPr>
          <a:xfrm>
            <a:off x="7076112" y="1836178"/>
            <a:ext cx="357226" cy="357367"/>
            <a:chOff x="-55987225" y="3591025"/>
            <a:chExt cx="317450" cy="317575"/>
          </a:xfrm>
        </p:grpSpPr>
        <p:sp>
          <p:nvSpPr>
            <p:cNvPr id="8652" name="Google Shape;8652;p9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95"/>
          <p:cNvGrpSpPr/>
          <p:nvPr/>
        </p:nvGrpSpPr>
        <p:grpSpPr>
          <a:xfrm>
            <a:off x="7090027" y="2276817"/>
            <a:ext cx="358999" cy="358999"/>
            <a:chOff x="-55988800" y="3982600"/>
            <a:chExt cx="319025" cy="319025"/>
          </a:xfrm>
        </p:grpSpPr>
        <p:sp>
          <p:nvSpPr>
            <p:cNvPr id="8658" name="Google Shape;8658;p9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95"/>
          <p:cNvGrpSpPr/>
          <p:nvPr/>
        </p:nvGrpSpPr>
        <p:grpSpPr>
          <a:xfrm>
            <a:off x="5748546" y="2734774"/>
            <a:ext cx="356326" cy="358971"/>
            <a:chOff x="-54026025" y="3192625"/>
            <a:chExt cx="316650" cy="319000"/>
          </a:xfrm>
        </p:grpSpPr>
        <p:sp>
          <p:nvSpPr>
            <p:cNvPr id="8664" name="Google Shape;8664;p9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95"/>
          <p:cNvGrpSpPr/>
          <p:nvPr/>
        </p:nvGrpSpPr>
        <p:grpSpPr>
          <a:xfrm>
            <a:off x="5768492" y="3205748"/>
            <a:ext cx="316434" cy="358099"/>
            <a:chOff x="-54007925" y="3584850"/>
            <a:chExt cx="281200" cy="318225"/>
          </a:xfrm>
        </p:grpSpPr>
        <p:sp>
          <p:nvSpPr>
            <p:cNvPr id="8673" name="Google Shape;8673;p9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95"/>
          <p:cNvGrpSpPr/>
          <p:nvPr/>
        </p:nvGrpSpPr>
        <p:grpSpPr>
          <a:xfrm>
            <a:off x="5768492" y="3667633"/>
            <a:ext cx="316434" cy="358914"/>
            <a:chOff x="-54007925" y="3975575"/>
            <a:chExt cx="281200" cy="318950"/>
          </a:xfrm>
        </p:grpSpPr>
        <p:sp>
          <p:nvSpPr>
            <p:cNvPr id="8680" name="Google Shape;8680;p9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5"/>
          <p:cNvGrpSpPr/>
          <p:nvPr/>
        </p:nvGrpSpPr>
        <p:grpSpPr>
          <a:xfrm>
            <a:off x="8003359" y="2752104"/>
            <a:ext cx="274770" cy="358492"/>
            <a:chOff x="-52005775" y="3208025"/>
            <a:chExt cx="244175" cy="318575"/>
          </a:xfrm>
        </p:grpSpPr>
        <p:sp>
          <p:nvSpPr>
            <p:cNvPr id="8685" name="Google Shape;8685;p9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9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5"/>
          <p:cNvGrpSpPr/>
          <p:nvPr/>
        </p:nvGrpSpPr>
        <p:grpSpPr>
          <a:xfrm>
            <a:off x="5309825" y="1380146"/>
            <a:ext cx="358099" cy="358099"/>
            <a:chOff x="-57568775" y="3198925"/>
            <a:chExt cx="318225" cy="318225"/>
          </a:xfrm>
        </p:grpSpPr>
        <p:sp>
          <p:nvSpPr>
            <p:cNvPr id="8697" name="Google Shape;8697;p9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95"/>
          <p:cNvGrpSpPr/>
          <p:nvPr/>
        </p:nvGrpSpPr>
        <p:grpSpPr>
          <a:xfrm>
            <a:off x="5331543" y="1835446"/>
            <a:ext cx="314662" cy="358099"/>
            <a:chOff x="-57549075" y="3590375"/>
            <a:chExt cx="279625" cy="318225"/>
          </a:xfrm>
        </p:grpSpPr>
        <p:sp>
          <p:nvSpPr>
            <p:cNvPr id="8704" name="Google Shape;8704;p9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95"/>
          <p:cNvGrpSpPr/>
          <p:nvPr/>
        </p:nvGrpSpPr>
        <p:grpSpPr>
          <a:xfrm>
            <a:off x="5323740" y="2276817"/>
            <a:ext cx="359871" cy="359871"/>
            <a:chOff x="-57570350" y="3982600"/>
            <a:chExt cx="319800" cy="319800"/>
          </a:xfrm>
        </p:grpSpPr>
        <p:sp>
          <p:nvSpPr>
            <p:cNvPr id="8709" name="Google Shape;8709;p9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5"/>
          <p:cNvGrpSpPr/>
          <p:nvPr/>
        </p:nvGrpSpPr>
        <p:grpSpPr>
          <a:xfrm>
            <a:off x="7538779" y="1379246"/>
            <a:ext cx="314662" cy="358999"/>
            <a:chOff x="-55576850" y="3198125"/>
            <a:chExt cx="279625" cy="319025"/>
          </a:xfrm>
        </p:grpSpPr>
        <p:sp>
          <p:nvSpPr>
            <p:cNvPr id="8714" name="Google Shape;8714;p9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95"/>
          <p:cNvGrpSpPr/>
          <p:nvPr/>
        </p:nvGrpSpPr>
        <p:grpSpPr>
          <a:xfrm>
            <a:off x="7516174" y="1835221"/>
            <a:ext cx="359871" cy="358324"/>
            <a:chOff x="-55596550" y="3590175"/>
            <a:chExt cx="319800" cy="318425"/>
          </a:xfrm>
        </p:grpSpPr>
        <p:sp>
          <p:nvSpPr>
            <p:cNvPr id="8719" name="Google Shape;8719;p9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5"/>
          <p:cNvGrpSpPr/>
          <p:nvPr/>
        </p:nvGrpSpPr>
        <p:grpSpPr>
          <a:xfrm>
            <a:off x="7531412" y="2276564"/>
            <a:ext cx="358999" cy="359252"/>
            <a:chOff x="-55595775" y="3982375"/>
            <a:chExt cx="319025" cy="319250"/>
          </a:xfrm>
        </p:grpSpPr>
        <p:sp>
          <p:nvSpPr>
            <p:cNvPr id="8724" name="Google Shape;8724;p9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95"/>
          <p:cNvGrpSpPr/>
          <p:nvPr/>
        </p:nvGrpSpPr>
        <p:grpSpPr>
          <a:xfrm>
            <a:off x="6188595" y="2734774"/>
            <a:ext cx="358999" cy="358099"/>
            <a:chOff x="-53635375" y="3192625"/>
            <a:chExt cx="319025" cy="318225"/>
          </a:xfrm>
        </p:grpSpPr>
        <p:sp>
          <p:nvSpPr>
            <p:cNvPr id="8731" name="Google Shape;8731;p9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95"/>
          <p:cNvGrpSpPr/>
          <p:nvPr/>
        </p:nvGrpSpPr>
        <p:grpSpPr>
          <a:xfrm>
            <a:off x="6210763" y="3205748"/>
            <a:ext cx="314662" cy="358999"/>
            <a:chOff x="-53615675" y="3584850"/>
            <a:chExt cx="279625" cy="319025"/>
          </a:xfrm>
        </p:grpSpPr>
        <p:sp>
          <p:nvSpPr>
            <p:cNvPr id="8735" name="Google Shape;8735;p9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95"/>
          <p:cNvGrpSpPr/>
          <p:nvPr/>
        </p:nvGrpSpPr>
        <p:grpSpPr>
          <a:xfrm>
            <a:off x="6188609" y="3668674"/>
            <a:ext cx="358971" cy="357874"/>
            <a:chOff x="-53634575" y="3976500"/>
            <a:chExt cx="319000" cy="318025"/>
          </a:xfrm>
        </p:grpSpPr>
        <p:sp>
          <p:nvSpPr>
            <p:cNvPr id="8739" name="Google Shape;8739;p9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95"/>
          <p:cNvGrpSpPr/>
          <p:nvPr/>
        </p:nvGrpSpPr>
        <p:grpSpPr>
          <a:xfrm>
            <a:off x="7983413" y="3211628"/>
            <a:ext cx="314662" cy="358436"/>
            <a:chOff x="-52023900" y="3590075"/>
            <a:chExt cx="279625" cy="318525"/>
          </a:xfrm>
        </p:grpSpPr>
        <p:sp>
          <p:nvSpPr>
            <p:cNvPr id="8748" name="Google Shape;8748;p9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5"/>
          <p:cNvGrpSpPr/>
          <p:nvPr/>
        </p:nvGrpSpPr>
        <p:grpSpPr>
          <a:xfrm>
            <a:off x="5746654" y="1380146"/>
            <a:ext cx="358971" cy="358971"/>
            <a:chOff x="-57173375" y="3198925"/>
            <a:chExt cx="319000" cy="319000"/>
          </a:xfrm>
        </p:grpSpPr>
        <p:sp>
          <p:nvSpPr>
            <p:cNvPr id="8756" name="Google Shape;8756;p9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95"/>
          <p:cNvGrpSpPr/>
          <p:nvPr/>
        </p:nvGrpSpPr>
        <p:grpSpPr>
          <a:xfrm>
            <a:off x="5747541" y="1857587"/>
            <a:ext cx="357198" cy="314690"/>
            <a:chOff x="-57176525" y="3610050"/>
            <a:chExt cx="317425" cy="279650"/>
          </a:xfrm>
        </p:grpSpPr>
        <p:sp>
          <p:nvSpPr>
            <p:cNvPr id="8761" name="Google Shape;8761;p9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5"/>
          <p:cNvGrpSpPr/>
          <p:nvPr/>
        </p:nvGrpSpPr>
        <p:grpSpPr>
          <a:xfrm>
            <a:off x="7957995" y="1380146"/>
            <a:ext cx="358099" cy="356326"/>
            <a:chOff x="-55202750" y="3198925"/>
            <a:chExt cx="318225" cy="316650"/>
          </a:xfrm>
        </p:grpSpPr>
        <p:sp>
          <p:nvSpPr>
            <p:cNvPr id="8767" name="Google Shape;8767;p9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95"/>
          <p:cNvGrpSpPr/>
          <p:nvPr/>
        </p:nvGrpSpPr>
        <p:grpSpPr>
          <a:xfrm>
            <a:off x="7968629" y="1835446"/>
            <a:ext cx="336830" cy="358099"/>
            <a:chOff x="-55194875" y="3590375"/>
            <a:chExt cx="299325" cy="318225"/>
          </a:xfrm>
        </p:grpSpPr>
        <p:sp>
          <p:nvSpPr>
            <p:cNvPr id="8770" name="Google Shape;8770;p9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95"/>
          <p:cNvGrpSpPr/>
          <p:nvPr/>
        </p:nvGrpSpPr>
        <p:grpSpPr>
          <a:xfrm>
            <a:off x="7973247" y="2277717"/>
            <a:ext cx="357198" cy="357198"/>
            <a:chOff x="-55203525" y="3983400"/>
            <a:chExt cx="317425" cy="317425"/>
          </a:xfrm>
        </p:grpSpPr>
        <p:sp>
          <p:nvSpPr>
            <p:cNvPr id="8776" name="Google Shape;8776;p9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95"/>
          <p:cNvGrpSpPr/>
          <p:nvPr/>
        </p:nvGrpSpPr>
        <p:grpSpPr>
          <a:xfrm>
            <a:off x="6639727" y="2734774"/>
            <a:ext cx="335930" cy="358971"/>
            <a:chOff x="-53232900" y="3192625"/>
            <a:chExt cx="298525" cy="319000"/>
          </a:xfrm>
        </p:grpSpPr>
        <p:sp>
          <p:nvSpPr>
            <p:cNvPr id="8780" name="Google Shape;8780;p9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95"/>
          <p:cNvGrpSpPr/>
          <p:nvPr/>
        </p:nvGrpSpPr>
        <p:grpSpPr>
          <a:xfrm>
            <a:off x="6629093" y="3205748"/>
            <a:ext cx="357198" cy="356326"/>
            <a:chOff x="-53242350" y="3584850"/>
            <a:chExt cx="317425" cy="316650"/>
          </a:xfrm>
        </p:grpSpPr>
        <p:sp>
          <p:nvSpPr>
            <p:cNvPr id="8789" name="Google Shape;8789;p9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95"/>
          <p:cNvGrpSpPr/>
          <p:nvPr/>
        </p:nvGrpSpPr>
        <p:grpSpPr>
          <a:xfrm>
            <a:off x="6650362" y="3668449"/>
            <a:ext cx="314662" cy="358999"/>
            <a:chOff x="-53224225" y="3976300"/>
            <a:chExt cx="279625" cy="319025"/>
          </a:xfrm>
        </p:grpSpPr>
        <p:sp>
          <p:nvSpPr>
            <p:cNvPr id="8795" name="Google Shape;8795;p9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95"/>
          <p:cNvGrpSpPr/>
          <p:nvPr/>
        </p:nvGrpSpPr>
        <p:grpSpPr>
          <a:xfrm>
            <a:off x="7961258" y="3676129"/>
            <a:ext cx="358971" cy="358408"/>
            <a:chOff x="-52043575" y="3983125"/>
            <a:chExt cx="319000" cy="318500"/>
          </a:xfrm>
        </p:grpSpPr>
        <p:sp>
          <p:nvSpPr>
            <p:cNvPr id="8803" name="Google Shape;8803;p9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5"/>
          <p:cNvGrpSpPr/>
          <p:nvPr/>
        </p:nvGrpSpPr>
        <p:grpSpPr>
          <a:xfrm>
            <a:off x="6215199" y="1380146"/>
            <a:ext cx="314662" cy="358971"/>
            <a:chOff x="-56766175" y="3198925"/>
            <a:chExt cx="279625" cy="319000"/>
          </a:xfrm>
        </p:grpSpPr>
        <p:sp>
          <p:nvSpPr>
            <p:cNvPr id="8813" name="Google Shape;8813;p9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95"/>
          <p:cNvGrpSpPr/>
          <p:nvPr/>
        </p:nvGrpSpPr>
        <p:grpSpPr>
          <a:xfrm>
            <a:off x="6214313" y="1835446"/>
            <a:ext cx="316434" cy="358099"/>
            <a:chOff x="-56766175" y="3590375"/>
            <a:chExt cx="281200" cy="318225"/>
          </a:xfrm>
        </p:grpSpPr>
        <p:sp>
          <p:nvSpPr>
            <p:cNvPr id="8821" name="Google Shape;8821;p9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5"/>
          <p:cNvGrpSpPr/>
          <p:nvPr/>
        </p:nvGrpSpPr>
        <p:grpSpPr>
          <a:xfrm>
            <a:off x="6251269" y="2276817"/>
            <a:ext cx="272126" cy="358099"/>
            <a:chOff x="-56747275" y="3982600"/>
            <a:chExt cx="241825" cy="318225"/>
          </a:xfrm>
        </p:grpSpPr>
        <p:sp>
          <p:nvSpPr>
            <p:cNvPr id="8826" name="Google Shape;8826;p9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95"/>
          <p:cNvGrpSpPr/>
          <p:nvPr/>
        </p:nvGrpSpPr>
        <p:grpSpPr>
          <a:xfrm>
            <a:off x="4859020" y="3219055"/>
            <a:ext cx="358999" cy="342991"/>
            <a:chOff x="-54812875" y="3596675"/>
            <a:chExt cx="319025" cy="304800"/>
          </a:xfrm>
        </p:grpSpPr>
        <p:sp>
          <p:nvSpPr>
            <p:cNvPr id="8834" name="Google Shape;8834;p9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9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3" name="Google Shape;8843;p95"/>
          <p:cNvGrpSpPr/>
          <p:nvPr/>
        </p:nvGrpSpPr>
        <p:grpSpPr>
          <a:xfrm>
            <a:off x="4881188" y="3675538"/>
            <a:ext cx="314662" cy="358099"/>
            <a:chOff x="-54793175" y="3982600"/>
            <a:chExt cx="279625" cy="318225"/>
          </a:xfrm>
        </p:grpSpPr>
        <p:sp>
          <p:nvSpPr>
            <p:cNvPr id="8844" name="Google Shape;8844;p9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5"/>
          <p:cNvGrpSpPr/>
          <p:nvPr/>
        </p:nvGrpSpPr>
        <p:grpSpPr>
          <a:xfrm>
            <a:off x="7092647" y="2734774"/>
            <a:ext cx="314662" cy="358099"/>
            <a:chOff x="-52832000" y="3192625"/>
            <a:chExt cx="279625" cy="318225"/>
          </a:xfrm>
        </p:grpSpPr>
        <p:sp>
          <p:nvSpPr>
            <p:cNvPr id="8852" name="Google Shape;8852;p9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95"/>
          <p:cNvGrpSpPr/>
          <p:nvPr/>
        </p:nvGrpSpPr>
        <p:grpSpPr>
          <a:xfrm>
            <a:off x="5779179" y="2276142"/>
            <a:ext cx="323524" cy="358774"/>
            <a:chOff x="-57162350" y="3982000"/>
            <a:chExt cx="287500" cy="318825"/>
          </a:xfrm>
        </p:grpSpPr>
        <p:sp>
          <p:nvSpPr>
            <p:cNvPr id="8861" name="Google Shape;8861;p9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95"/>
          <p:cNvGrpSpPr/>
          <p:nvPr/>
        </p:nvGrpSpPr>
        <p:grpSpPr>
          <a:xfrm>
            <a:off x="7070492" y="3206648"/>
            <a:ext cx="358971" cy="357198"/>
            <a:chOff x="-52851675" y="3585650"/>
            <a:chExt cx="319000" cy="317425"/>
          </a:xfrm>
        </p:grpSpPr>
        <p:sp>
          <p:nvSpPr>
            <p:cNvPr id="8870" name="Google Shape;8870;p9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95"/>
          <p:cNvGrpSpPr/>
          <p:nvPr/>
        </p:nvGrpSpPr>
        <p:grpSpPr>
          <a:xfrm>
            <a:off x="7092647" y="3668449"/>
            <a:ext cx="314662" cy="358999"/>
            <a:chOff x="-52832000" y="3976300"/>
            <a:chExt cx="279625" cy="319025"/>
          </a:xfrm>
        </p:grpSpPr>
        <p:sp>
          <p:nvSpPr>
            <p:cNvPr id="8877" name="Google Shape;8877;p9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5"/>
          <p:cNvGrpSpPr/>
          <p:nvPr/>
        </p:nvGrpSpPr>
        <p:grpSpPr>
          <a:xfrm>
            <a:off x="6209853" y="4123097"/>
            <a:ext cx="316434" cy="358099"/>
            <a:chOff x="-51633225" y="3198925"/>
            <a:chExt cx="281200" cy="318225"/>
          </a:xfrm>
        </p:grpSpPr>
        <p:sp>
          <p:nvSpPr>
            <p:cNvPr id="8883" name="Google Shape;8883;p9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95"/>
          <p:cNvGrpSpPr/>
          <p:nvPr/>
        </p:nvGrpSpPr>
        <p:grpSpPr>
          <a:xfrm>
            <a:off x="6628676" y="1381018"/>
            <a:ext cx="365188" cy="357226"/>
            <a:chOff x="-56396775" y="3199700"/>
            <a:chExt cx="324525" cy="317450"/>
          </a:xfrm>
        </p:grpSpPr>
        <p:sp>
          <p:nvSpPr>
            <p:cNvPr id="8891" name="Google Shape;8891;p9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95"/>
          <p:cNvGrpSpPr/>
          <p:nvPr/>
        </p:nvGrpSpPr>
        <p:grpSpPr>
          <a:xfrm>
            <a:off x="6631771" y="1846953"/>
            <a:ext cx="358999" cy="335958"/>
            <a:chOff x="-56394425" y="3600600"/>
            <a:chExt cx="319025" cy="298550"/>
          </a:xfrm>
        </p:grpSpPr>
        <p:sp>
          <p:nvSpPr>
            <p:cNvPr id="8898" name="Google Shape;8898;p9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95"/>
          <p:cNvGrpSpPr/>
          <p:nvPr/>
        </p:nvGrpSpPr>
        <p:grpSpPr>
          <a:xfrm>
            <a:off x="6662538" y="2277717"/>
            <a:ext cx="327068" cy="357198"/>
            <a:chOff x="-56379450" y="3983400"/>
            <a:chExt cx="290650" cy="317425"/>
          </a:xfrm>
        </p:grpSpPr>
        <p:sp>
          <p:nvSpPr>
            <p:cNvPr id="8902" name="Google Shape;8902;p9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95"/>
          <p:cNvGrpSpPr/>
          <p:nvPr/>
        </p:nvGrpSpPr>
        <p:grpSpPr>
          <a:xfrm>
            <a:off x="5326242" y="2741864"/>
            <a:ext cx="316434" cy="358971"/>
            <a:chOff x="-54401725" y="3198925"/>
            <a:chExt cx="281200" cy="319000"/>
          </a:xfrm>
        </p:grpSpPr>
        <p:sp>
          <p:nvSpPr>
            <p:cNvPr id="8911" name="Google Shape;8911;p9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95"/>
          <p:cNvGrpSpPr/>
          <p:nvPr/>
        </p:nvGrpSpPr>
        <p:grpSpPr>
          <a:xfrm>
            <a:off x="5327128" y="3211965"/>
            <a:ext cx="314662" cy="358099"/>
            <a:chOff x="-54401725" y="3590375"/>
            <a:chExt cx="279625" cy="318225"/>
          </a:xfrm>
        </p:grpSpPr>
        <p:sp>
          <p:nvSpPr>
            <p:cNvPr id="8923" name="Google Shape;8923;p9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95"/>
          <p:cNvGrpSpPr/>
          <p:nvPr/>
        </p:nvGrpSpPr>
        <p:grpSpPr>
          <a:xfrm>
            <a:off x="5324920" y="3675538"/>
            <a:ext cx="319079" cy="358099"/>
            <a:chOff x="-54403300" y="3982600"/>
            <a:chExt cx="283550" cy="318225"/>
          </a:xfrm>
        </p:grpSpPr>
        <p:sp>
          <p:nvSpPr>
            <p:cNvPr id="8930" name="Google Shape;8930;p9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95"/>
          <p:cNvGrpSpPr/>
          <p:nvPr/>
        </p:nvGrpSpPr>
        <p:grpSpPr>
          <a:xfrm>
            <a:off x="7512313" y="2736772"/>
            <a:ext cx="356298" cy="356973"/>
            <a:chOff x="-52458650" y="3194400"/>
            <a:chExt cx="316625" cy="317225"/>
          </a:xfrm>
        </p:grpSpPr>
        <p:sp>
          <p:nvSpPr>
            <p:cNvPr id="8936" name="Google Shape;8936;p9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4881188" y="2741864"/>
            <a:ext cx="314662" cy="358971"/>
            <a:chOff x="-54793175" y="3198925"/>
            <a:chExt cx="279625" cy="319000"/>
          </a:xfrm>
        </p:grpSpPr>
        <p:sp>
          <p:nvSpPr>
            <p:cNvPr id="8945" name="Google Shape;8945;p9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95"/>
          <p:cNvGrpSpPr/>
          <p:nvPr/>
        </p:nvGrpSpPr>
        <p:grpSpPr>
          <a:xfrm>
            <a:off x="7521611" y="3205748"/>
            <a:ext cx="337703" cy="357845"/>
            <a:chOff x="-52450000" y="3584850"/>
            <a:chExt cx="300100" cy="318000"/>
          </a:xfrm>
        </p:grpSpPr>
        <p:sp>
          <p:nvSpPr>
            <p:cNvPr id="8953" name="Google Shape;8953;p9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95"/>
          <p:cNvGrpSpPr/>
          <p:nvPr/>
        </p:nvGrpSpPr>
        <p:grpSpPr>
          <a:xfrm>
            <a:off x="7533131" y="3670221"/>
            <a:ext cx="314662" cy="357226"/>
            <a:chOff x="-52440550" y="3977875"/>
            <a:chExt cx="279625" cy="317450"/>
          </a:xfrm>
        </p:grpSpPr>
        <p:sp>
          <p:nvSpPr>
            <p:cNvPr id="8961" name="Google Shape;8961;p9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645066" y="4126427"/>
            <a:ext cx="314662" cy="358999"/>
            <a:chOff x="-51623775" y="3584850"/>
            <a:chExt cx="279625" cy="319025"/>
          </a:xfrm>
        </p:grpSpPr>
        <p:sp>
          <p:nvSpPr>
            <p:cNvPr id="8970" name="Google Shape;8970;p9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9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80" name="Google Shape;8980;p9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4"/>
        <p:cNvGrpSpPr/>
        <p:nvPr/>
      </p:nvGrpSpPr>
      <p:grpSpPr>
        <a:xfrm>
          <a:off x="0" y="0"/>
          <a:ext cx="0" cy="0"/>
          <a:chOff x="0" y="0"/>
          <a:chExt cx="0" cy="0"/>
        </a:xfrm>
      </p:grpSpPr>
      <p:grpSp>
        <p:nvGrpSpPr>
          <p:cNvPr id="8985" name="Google Shape;8985;p96"/>
          <p:cNvGrpSpPr/>
          <p:nvPr/>
        </p:nvGrpSpPr>
        <p:grpSpPr>
          <a:xfrm>
            <a:off x="885675" y="1386849"/>
            <a:ext cx="276003" cy="357300"/>
            <a:chOff x="-50469125" y="3183175"/>
            <a:chExt cx="233150" cy="301825"/>
          </a:xfrm>
        </p:grpSpPr>
        <p:sp>
          <p:nvSpPr>
            <p:cNvPr id="8986" name="Google Shape;8986;p9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6"/>
          <p:cNvGrpSpPr/>
          <p:nvPr/>
        </p:nvGrpSpPr>
        <p:grpSpPr>
          <a:xfrm>
            <a:off x="845574" y="1822251"/>
            <a:ext cx="356205" cy="355288"/>
            <a:chOff x="-50504575" y="3550975"/>
            <a:chExt cx="300900" cy="300125"/>
          </a:xfrm>
        </p:grpSpPr>
        <p:sp>
          <p:nvSpPr>
            <p:cNvPr id="8990" name="Google Shape;8990;p9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96"/>
          <p:cNvGrpSpPr/>
          <p:nvPr/>
        </p:nvGrpSpPr>
        <p:grpSpPr>
          <a:xfrm>
            <a:off x="845574" y="2260493"/>
            <a:ext cx="356205" cy="354341"/>
            <a:chOff x="-50503000" y="3921175"/>
            <a:chExt cx="300900" cy="299325"/>
          </a:xfrm>
        </p:grpSpPr>
        <p:sp>
          <p:nvSpPr>
            <p:cNvPr id="8995" name="Google Shape;8995;p9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96"/>
          <p:cNvGrpSpPr/>
          <p:nvPr/>
        </p:nvGrpSpPr>
        <p:grpSpPr>
          <a:xfrm>
            <a:off x="3049627" y="1406411"/>
            <a:ext cx="355258" cy="356205"/>
            <a:chOff x="-48630025" y="3199700"/>
            <a:chExt cx="300100" cy="300900"/>
          </a:xfrm>
        </p:grpSpPr>
        <p:sp>
          <p:nvSpPr>
            <p:cNvPr id="9001" name="Google Shape;9001;p9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96"/>
          <p:cNvGrpSpPr/>
          <p:nvPr/>
        </p:nvGrpSpPr>
        <p:grpSpPr>
          <a:xfrm>
            <a:off x="3049627" y="1843707"/>
            <a:ext cx="355258" cy="355258"/>
            <a:chOff x="-48630025" y="3569100"/>
            <a:chExt cx="300100" cy="300100"/>
          </a:xfrm>
        </p:grpSpPr>
        <p:sp>
          <p:nvSpPr>
            <p:cNvPr id="9005" name="Google Shape;9005;p9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96"/>
          <p:cNvGrpSpPr/>
          <p:nvPr/>
        </p:nvGrpSpPr>
        <p:grpSpPr>
          <a:xfrm>
            <a:off x="3050101" y="2281003"/>
            <a:ext cx="354311" cy="353394"/>
            <a:chOff x="-48629225" y="3938500"/>
            <a:chExt cx="299300" cy="298525"/>
          </a:xfrm>
        </p:grpSpPr>
        <p:sp>
          <p:nvSpPr>
            <p:cNvPr id="9016" name="Google Shape;9016;p9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6"/>
          <p:cNvGrpSpPr/>
          <p:nvPr/>
        </p:nvGrpSpPr>
        <p:grpSpPr>
          <a:xfrm>
            <a:off x="1785504" y="2752344"/>
            <a:ext cx="311458" cy="354341"/>
            <a:chOff x="-46762575" y="3200500"/>
            <a:chExt cx="263100" cy="299325"/>
          </a:xfrm>
        </p:grpSpPr>
        <p:sp>
          <p:nvSpPr>
            <p:cNvPr id="9021" name="Google Shape;9021;p9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96"/>
          <p:cNvGrpSpPr/>
          <p:nvPr/>
        </p:nvGrpSpPr>
        <p:grpSpPr>
          <a:xfrm>
            <a:off x="1763589" y="3211066"/>
            <a:ext cx="355288" cy="312375"/>
            <a:chOff x="-46779900" y="3588000"/>
            <a:chExt cx="300125" cy="263875"/>
          </a:xfrm>
        </p:grpSpPr>
        <p:sp>
          <p:nvSpPr>
            <p:cNvPr id="9027" name="Google Shape;9027;p9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96"/>
          <p:cNvGrpSpPr/>
          <p:nvPr/>
        </p:nvGrpSpPr>
        <p:grpSpPr>
          <a:xfrm>
            <a:off x="1764062" y="3625988"/>
            <a:ext cx="354341" cy="353394"/>
            <a:chOff x="-46779100" y="3938500"/>
            <a:chExt cx="299325" cy="298525"/>
          </a:xfrm>
        </p:grpSpPr>
        <p:sp>
          <p:nvSpPr>
            <p:cNvPr id="9032" name="Google Shape;9032;p9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96"/>
          <p:cNvGrpSpPr/>
          <p:nvPr/>
        </p:nvGrpSpPr>
        <p:grpSpPr>
          <a:xfrm>
            <a:off x="3971800" y="2758855"/>
            <a:ext cx="355258" cy="355288"/>
            <a:chOff x="-44924250" y="3206000"/>
            <a:chExt cx="300100" cy="300125"/>
          </a:xfrm>
        </p:grpSpPr>
        <p:sp>
          <p:nvSpPr>
            <p:cNvPr id="9035" name="Google Shape;9035;p9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96"/>
          <p:cNvGrpSpPr/>
          <p:nvPr/>
        </p:nvGrpSpPr>
        <p:grpSpPr>
          <a:xfrm>
            <a:off x="1286286" y="1386849"/>
            <a:ext cx="355258" cy="355258"/>
            <a:chOff x="-50134375" y="3183175"/>
            <a:chExt cx="300100" cy="300100"/>
          </a:xfrm>
        </p:grpSpPr>
        <p:sp>
          <p:nvSpPr>
            <p:cNvPr id="9041" name="Google Shape;9041;p9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96"/>
          <p:cNvGrpSpPr/>
          <p:nvPr/>
        </p:nvGrpSpPr>
        <p:grpSpPr>
          <a:xfrm>
            <a:off x="1286286" y="1822251"/>
            <a:ext cx="355258" cy="355288"/>
            <a:chOff x="-50134375" y="3550975"/>
            <a:chExt cx="300100" cy="300125"/>
          </a:xfrm>
        </p:grpSpPr>
        <p:sp>
          <p:nvSpPr>
            <p:cNvPr id="9052" name="Google Shape;9052;p9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6"/>
          <p:cNvGrpSpPr/>
          <p:nvPr/>
        </p:nvGrpSpPr>
        <p:grpSpPr>
          <a:xfrm>
            <a:off x="1286286" y="2259783"/>
            <a:ext cx="355258" cy="355051"/>
            <a:chOff x="-50134375" y="3920575"/>
            <a:chExt cx="300100" cy="299925"/>
          </a:xfrm>
        </p:grpSpPr>
        <p:sp>
          <p:nvSpPr>
            <p:cNvPr id="9055" name="Google Shape;9055;p9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96"/>
          <p:cNvGrpSpPr/>
          <p:nvPr/>
        </p:nvGrpSpPr>
        <p:grpSpPr>
          <a:xfrm>
            <a:off x="3497010" y="1407358"/>
            <a:ext cx="357123" cy="355258"/>
            <a:chOff x="-48262200" y="3200500"/>
            <a:chExt cx="301675" cy="300100"/>
          </a:xfrm>
        </p:grpSpPr>
        <p:sp>
          <p:nvSpPr>
            <p:cNvPr id="9059" name="Google Shape;9059;p9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9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6"/>
          <p:cNvGrpSpPr/>
          <p:nvPr/>
        </p:nvGrpSpPr>
        <p:grpSpPr>
          <a:xfrm>
            <a:off x="3526383" y="1844447"/>
            <a:ext cx="298377" cy="354519"/>
            <a:chOff x="-48233050" y="3569725"/>
            <a:chExt cx="252050" cy="299475"/>
          </a:xfrm>
        </p:grpSpPr>
        <p:sp>
          <p:nvSpPr>
            <p:cNvPr id="9069" name="Google Shape;9069;p9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6"/>
          <p:cNvGrpSpPr/>
          <p:nvPr/>
        </p:nvGrpSpPr>
        <p:grpSpPr>
          <a:xfrm>
            <a:off x="3550148" y="2278191"/>
            <a:ext cx="250847" cy="358070"/>
            <a:chOff x="-48216525" y="3936125"/>
            <a:chExt cx="211900" cy="302475"/>
          </a:xfrm>
        </p:grpSpPr>
        <p:sp>
          <p:nvSpPr>
            <p:cNvPr id="9073" name="Google Shape;9073;p9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96"/>
          <p:cNvGrpSpPr/>
          <p:nvPr/>
        </p:nvGrpSpPr>
        <p:grpSpPr>
          <a:xfrm>
            <a:off x="2205866" y="2753261"/>
            <a:ext cx="355258" cy="355288"/>
            <a:chOff x="-46410500" y="3201275"/>
            <a:chExt cx="300100" cy="300125"/>
          </a:xfrm>
        </p:grpSpPr>
        <p:sp>
          <p:nvSpPr>
            <p:cNvPr id="9078" name="Google Shape;9078;p9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96"/>
          <p:cNvGrpSpPr/>
          <p:nvPr/>
        </p:nvGrpSpPr>
        <p:grpSpPr>
          <a:xfrm>
            <a:off x="2205866" y="3188692"/>
            <a:ext cx="355258" cy="356205"/>
            <a:chOff x="-46409700" y="3569100"/>
            <a:chExt cx="300100" cy="300900"/>
          </a:xfrm>
        </p:grpSpPr>
        <p:sp>
          <p:nvSpPr>
            <p:cNvPr id="9084" name="Google Shape;9084;p9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96"/>
          <p:cNvGrpSpPr/>
          <p:nvPr/>
        </p:nvGrpSpPr>
        <p:grpSpPr>
          <a:xfrm>
            <a:off x="2193747" y="3624124"/>
            <a:ext cx="379497" cy="358070"/>
            <a:chOff x="-46422300" y="3936925"/>
            <a:chExt cx="320575" cy="302475"/>
          </a:xfrm>
        </p:grpSpPr>
        <p:sp>
          <p:nvSpPr>
            <p:cNvPr id="9090" name="Google Shape;9090;p9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96"/>
          <p:cNvGrpSpPr/>
          <p:nvPr/>
        </p:nvGrpSpPr>
        <p:grpSpPr>
          <a:xfrm>
            <a:off x="3971326" y="3178452"/>
            <a:ext cx="356205" cy="355258"/>
            <a:chOff x="-44914800" y="3560450"/>
            <a:chExt cx="300900" cy="300100"/>
          </a:xfrm>
        </p:grpSpPr>
        <p:sp>
          <p:nvSpPr>
            <p:cNvPr id="9093" name="Google Shape;9093;p9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6"/>
          <p:cNvGrpSpPr/>
          <p:nvPr/>
        </p:nvGrpSpPr>
        <p:grpSpPr>
          <a:xfrm>
            <a:off x="1726378" y="1387086"/>
            <a:ext cx="354311" cy="354104"/>
            <a:chOff x="-49764975" y="3183375"/>
            <a:chExt cx="299300" cy="299125"/>
          </a:xfrm>
        </p:grpSpPr>
        <p:sp>
          <p:nvSpPr>
            <p:cNvPr id="9099" name="Google Shape;9099;p9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96"/>
          <p:cNvGrpSpPr/>
          <p:nvPr/>
        </p:nvGrpSpPr>
        <p:grpSpPr>
          <a:xfrm>
            <a:off x="1726378" y="1822547"/>
            <a:ext cx="354311" cy="355909"/>
            <a:chOff x="-49764975" y="3551225"/>
            <a:chExt cx="299300" cy="300650"/>
          </a:xfrm>
        </p:grpSpPr>
        <p:sp>
          <p:nvSpPr>
            <p:cNvPr id="9109" name="Google Shape;9109;p9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96"/>
          <p:cNvGrpSpPr/>
          <p:nvPr/>
        </p:nvGrpSpPr>
        <p:grpSpPr>
          <a:xfrm>
            <a:off x="1724040" y="2259310"/>
            <a:ext cx="358987" cy="355525"/>
            <a:chOff x="-49766550" y="3920175"/>
            <a:chExt cx="303250" cy="300325"/>
          </a:xfrm>
        </p:grpSpPr>
        <p:sp>
          <p:nvSpPr>
            <p:cNvPr id="9121" name="Google Shape;9121;p9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6"/>
          <p:cNvGrpSpPr/>
          <p:nvPr/>
        </p:nvGrpSpPr>
        <p:grpSpPr>
          <a:xfrm>
            <a:off x="3939571" y="1407358"/>
            <a:ext cx="357123" cy="354341"/>
            <a:chOff x="-47892800" y="3200500"/>
            <a:chExt cx="301675" cy="299325"/>
          </a:xfrm>
        </p:grpSpPr>
        <p:sp>
          <p:nvSpPr>
            <p:cNvPr id="9126" name="Google Shape;9126;p9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96"/>
          <p:cNvGrpSpPr/>
          <p:nvPr/>
        </p:nvGrpSpPr>
        <p:grpSpPr>
          <a:xfrm>
            <a:off x="4003437" y="1843707"/>
            <a:ext cx="229391" cy="355258"/>
            <a:chOff x="-47839250" y="3569100"/>
            <a:chExt cx="193775" cy="300100"/>
          </a:xfrm>
        </p:grpSpPr>
        <p:sp>
          <p:nvSpPr>
            <p:cNvPr id="9133" name="Google Shape;9133;p9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6"/>
          <p:cNvGrpSpPr/>
          <p:nvPr/>
        </p:nvGrpSpPr>
        <p:grpSpPr>
          <a:xfrm>
            <a:off x="3940503" y="2280056"/>
            <a:ext cx="355258" cy="356205"/>
            <a:chOff x="-47892800" y="3937700"/>
            <a:chExt cx="300100" cy="300900"/>
          </a:xfrm>
        </p:grpSpPr>
        <p:sp>
          <p:nvSpPr>
            <p:cNvPr id="9140" name="Google Shape;9140;p9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6"/>
          <p:cNvGrpSpPr/>
          <p:nvPr/>
        </p:nvGrpSpPr>
        <p:grpSpPr>
          <a:xfrm>
            <a:off x="2645798" y="2773770"/>
            <a:ext cx="355258" cy="311458"/>
            <a:chOff x="-46042675" y="3218600"/>
            <a:chExt cx="300100" cy="263100"/>
          </a:xfrm>
        </p:grpSpPr>
        <p:sp>
          <p:nvSpPr>
            <p:cNvPr id="9149" name="Google Shape;9149;p9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6"/>
          <p:cNvGrpSpPr/>
          <p:nvPr/>
        </p:nvGrpSpPr>
        <p:grpSpPr>
          <a:xfrm>
            <a:off x="2645798" y="3188219"/>
            <a:ext cx="355258" cy="323118"/>
            <a:chOff x="-46042675" y="3568700"/>
            <a:chExt cx="300100" cy="272950"/>
          </a:xfrm>
        </p:grpSpPr>
        <p:sp>
          <p:nvSpPr>
            <p:cNvPr id="9156" name="Google Shape;9156;p9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6"/>
          <p:cNvGrpSpPr/>
          <p:nvPr/>
        </p:nvGrpSpPr>
        <p:grpSpPr>
          <a:xfrm>
            <a:off x="2687749" y="3625189"/>
            <a:ext cx="271357" cy="356057"/>
            <a:chOff x="-46007225" y="3937825"/>
            <a:chExt cx="229225" cy="300775"/>
          </a:xfrm>
        </p:grpSpPr>
        <p:sp>
          <p:nvSpPr>
            <p:cNvPr id="9161" name="Google Shape;9161;p9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96"/>
          <p:cNvGrpSpPr/>
          <p:nvPr/>
        </p:nvGrpSpPr>
        <p:grpSpPr>
          <a:xfrm>
            <a:off x="3993241" y="3615275"/>
            <a:ext cx="312375" cy="357596"/>
            <a:chOff x="-44895900" y="3929450"/>
            <a:chExt cx="263875" cy="302075"/>
          </a:xfrm>
        </p:grpSpPr>
        <p:sp>
          <p:nvSpPr>
            <p:cNvPr id="9172" name="Google Shape;9172;p9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96"/>
          <p:cNvGrpSpPr/>
          <p:nvPr/>
        </p:nvGrpSpPr>
        <p:grpSpPr>
          <a:xfrm>
            <a:off x="2167060" y="1398036"/>
            <a:ext cx="356205" cy="332885"/>
            <a:chOff x="-49397175" y="3192625"/>
            <a:chExt cx="300900" cy="281200"/>
          </a:xfrm>
        </p:grpSpPr>
        <p:sp>
          <p:nvSpPr>
            <p:cNvPr id="9179" name="Google Shape;9179;p9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6"/>
          <p:cNvGrpSpPr/>
          <p:nvPr/>
        </p:nvGrpSpPr>
        <p:grpSpPr>
          <a:xfrm>
            <a:off x="2193163" y="1822251"/>
            <a:ext cx="304000" cy="356205"/>
            <a:chOff x="-49375900" y="3550975"/>
            <a:chExt cx="256800" cy="300900"/>
          </a:xfrm>
        </p:grpSpPr>
        <p:sp>
          <p:nvSpPr>
            <p:cNvPr id="9187" name="Google Shape;9187;p9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6"/>
          <p:cNvGrpSpPr/>
          <p:nvPr/>
        </p:nvGrpSpPr>
        <p:grpSpPr>
          <a:xfrm>
            <a:off x="2188516" y="2259546"/>
            <a:ext cx="313293" cy="356205"/>
            <a:chOff x="-49378250" y="3920375"/>
            <a:chExt cx="264650" cy="300900"/>
          </a:xfrm>
        </p:grpSpPr>
        <p:sp>
          <p:nvSpPr>
            <p:cNvPr id="9199" name="Google Shape;9199;p9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6"/>
          <p:cNvGrpSpPr/>
          <p:nvPr/>
        </p:nvGrpSpPr>
        <p:grpSpPr>
          <a:xfrm>
            <a:off x="907504" y="2752344"/>
            <a:ext cx="312375" cy="357123"/>
            <a:chOff x="-47505300" y="3200500"/>
            <a:chExt cx="263875" cy="301675"/>
          </a:xfrm>
        </p:grpSpPr>
        <p:sp>
          <p:nvSpPr>
            <p:cNvPr id="9207" name="Google Shape;9207;p9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9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96"/>
          <p:cNvGrpSpPr/>
          <p:nvPr/>
        </p:nvGrpSpPr>
        <p:grpSpPr>
          <a:xfrm>
            <a:off x="885604" y="3188692"/>
            <a:ext cx="356176" cy="355051"/>
            <a:chOff x="-47524975" y="3569100"/>
            <a:chExt cx="300875" cy="299925"/>
          </a:xfrm>
        </p:grpSpPr>
        <p:sp>
          <p:nvSpPr>
            <p:cNvPr id="9221" name="Google Shape;9221;p9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96"/>
          <p:cNvGrpSpPr/>
          <p:nvPr/>
        </p:nvGrpSpPr>
        <p:grpSpPr>
          <a:xfrm>
            <a:off x="886062" y="3667954"/>
            <a:ext cx="355258" cy="270410"/>
            <a:chOff x="-47523400" y="3973950"/>
            <a:chExt cx="300100" cy="228425"/>
          </a:xfrm>
        </p:grpSpPr>
        <p:sp>
          <p:nvSpPr>
            <p:cNvPr id="9227" name="Google Shape;9227;p9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96"/>
          <p:cNvGrpSpPr/>
          <p:nvPr/>
        </p:nvGrpSpPr>
        <p:grpSpPr>
          <a:xfrm>
            <a:off x="3091183" y="2750953"/>
            <a:ext cx="354341" cy="357596"/>
            <a:chOff x="-45673275" y="3199325"/>
            <a:chExt cx="299325" cy="302075"/>
          </a:xfrm>
        </p:grpSpPr>
        <p:sp>
          <p:nvSpPr>
            <p:cNvPr id="9233" name="Google Shape;9233;p9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96"/>
          <p:cNvGrpSpPr/>
          <p:nvPr/>
        </p:nvGrpSpPr>
        <p:grpSpPr>
          <a:xfrm>
            <a:off x="3090251" y="3209202"/>
            <a:ext cx="356205" cy="314240"/>
            <a:chOff x="-45674075" y="3586425"/>
            <a:chExt cx="300900" cy="265450"/>
          </a:xfrm>
        </p:grpSpPr>
        <p:sp>
          <p:nvSpPr>
            <p:cNvPr id="9237" name="Google Shape;9237;p9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3091183" y="3625041"/>
            <a:ext cx="354341" cy="356205"/>
            <a:chOff x="-45673275" y="3937700"/>
            <a:chExt cx="299325" cy="300900"/>
          </a:xfrm>
        </p:grpSpPr>
        <p:sp>
          <p:nvSpPr>
            <p:cNvPr id="9240" name="Google Shape;9240;p9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96"/>
          <p:cNvGrpSpPr/>
          <p:nvPr/>
        </p:nvGrpSpPr>
        <p:grpSpPr>
          <a:xfrm>
            <a:off x="2205349" y="4117825"/>
            <a:ext cx="356205" cy="356205"/>
            <a:chOff x="-44512325" y="3176075"/>
            <a:chExt cx="300900" cy="300900"/>
          </a:xfrm>
        </p:grpSpPr>
        <p:sp>
          <p:nvSpPr>
            <p:cNvPr id="9247" name="Google Shape;9247;p9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96"/>
          <p:cNvGrpSpPr/>
          <p:nvPr/>
        </p:nvGrpSpPr>
        <p:grpSpPr>
          <a:xfrm>
            <a:off x="2608689" y="1386849"/>
            <a:ext cx="354341" cy="354341"/>
            <a:chOff x="-49027775" y="3183175"/>
            <a:chExt cx="299325" cy="299325"/>
          </a:xfrm>
        </p:grpSpPr>
        <p:sp>
          <p:nvSpPr>
            <p:cNvPr id="9251" name="Google Shape;9251;p9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96"/>
          <p:cNvGrpSpPr/>
          <p:nvPr/>
        </p:nvGrpSpPr>
        <p:grpSpPr>
          <a:xfrm>
            <a:off x="2608230" y="1822251"/>
            <a:ext cx="355258" cy="357152"/>
            <a:chOff x="-49027775" y="3550975"/>
            <a:chExt cx="300100" cy="301700"/>
          </a:xfrm>
        </p:grpSpPr>
        <p:sp>
          <p:nvSpPr>
            <p:cNvPr id="9256" name="Google Shape;9256;p9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96"/>
          <p:cNvGrpSpPr/>
          <p:nvPr/>
        </p:nvGrpSpPr>
        <p:grpSpPr>
          <a:xfrm>
            <a:off x="2606306" y="2259310"/>
            <a:ext cx="359106" cy="355525"/>
            <a:chOff x="-49031025" y="3920175"/>
            <a:chExt cx="303350" cy="300325"/>
          </a:xfrm>
        </p:grpSpPr>
        <p:sp>
          <p:nvSpPr>
            <p:cNvPr id="9267" name="Google Shape;9267;p9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96"/>
          <p:cNvGrpSpPr/>
          <p:nvPr/>
        </p:nvGrpSpPr>
        <p:grpSpPr>
          <a:xfrm>
            <a:off x="1322411" y="2752344"/>
            <a:ext cx="356176" cy="354341"/>
            <a:chOff x="-47155575" y="3200500"/>
            <a:chExt cx="300875" cy="299325"/>
          </a:xfrm>
        </p:grpSpPr>
        <p:sp>
          <p:nvSpPr>
            <p:cNvPr id="9274" name="Google Shape;9274;p9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1322870" y="3188692"/>
            <a:ext cx="355258" cy="355258"/>
            <a:chOff x="-47154800" y="3569100"/>
            <a:chExt cx="300100" cy="300100"/>
          </a:xfrm>
        </p:grpSpPr>
        <p:sp>
          <p:nvSpPr>
            <p:cNvPr id="9281" name="Google Shape;9281;p9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96"/>
          <p:cNvGrpSpPr/>
          <p:nvPr/>
        </p:nvGrpSpPr>
        <p:grpSpPr>
          <a:xfrm>
            <a:off x="1323343" y="3626905"/>
            <a:ext cx="354311" cy="353423"/>
            <a:chOff x="-47154000" y="3939275"/>
            <a:chExt cx="299300" cy="298550"/>
          </a:xfrm>
        </p:grpSpPr>
        <p:sp>
          <p:nvSpPr>
            <p:cNvPr id="9288" name="Google Shape;9288;p9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3548633" y="2752344"/>
            <a:ext cx="312375" cy="354341"/>
            <a:chOff x="-45286550" y="3200500"/>
            <a:chExt cx="263875" cy="299325"/>
          </a:xfrm>
        </p:grpSpPr>
        <p:sp>
          <p:nvSpPr>
            <p:cNvPr id="9293" name="Google Shape;9293;p9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3548633" y="3189639"/>
            <a:ext cx="312375" cy="354311"/>
            <a:chOff x="-45286550" y="3569900"/>
            <a:chExt cx="263875" cy="299300"/>
          </a:xfrm>
        </p:grpSpPr>
        <p:sp>
          <p:nvSpPr>
            <p:cNvPr id="9297" name="Google Shape;9297;p9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96"/>
          <p:cNvGrpSpPr/>
          <p:nvPr/>
        </p:nvGrpSpPr>
        <p:grpSpPr>
          <a:xfrm>
            <a:off x="3559820" y="3625988"/>
            <a:ext cx="290001" cy="355258"/>
            <a:chOff x="-45277900" y="3938500"/>
            <a:chExt cx="244975" cy="300100"/>
          </a:xfrm>
        </p:grpSpPr>
        <p:sp>
          <p:nvSpPr>
            <p:cNvPr id="9304" name="Google Shape;9304;p9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96"/>
          <p:cNvGrpSpPr/>
          <p:nvPr/>
        </p:nvGrpSpPr>
        <p:grpSpPr>
          <a:xfrm>
            <a:off x="2645769" y="4095090"/>
            <a:ext cx="355258" cy="355258"/>
            <a:chOff x="-44502875" y="3576975"/>
            <a:chExt cx="300100" cy="300100"/>
          </a:xfrm>
        </p:grpSpPr>
        <p:sp>
          <p:nvSpPr>
            <p:cNvPr id="9309" name="Google Shape;9309;p9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4858981" y="1820745"/>
            <a:ext cx="356196" cy="354670"/>
            <a:chOff x="-13946200" y="3647075"/>
            <a:chExt cx="353650" cy="352100"/>
          </a:xfrm>
        </p:grpSpPr>
        <p:sp>
          <p:nvSpPr>
            <p:cNvPr id="9313" name="Google Shape;9313;p9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96"/>
          <p:cNvGrpSpPr/>
          <p:nvPr/>
        </p:nvGrpSpPr>
        <p:grpSpPr>
          <a:xfrm>
            <a:off x="6642374" y="1380228"/>
            <a:ext cx="357002" cy="354267"/>
            <a:chOff x="-12163025" y="3214275"/>
            <a:chExt cx="354450" cy="351700"/>
          </a:xfrm>
        </p:grpSpPr>
        <p:sp>
          <p:nvSpPr>
            <p:cNvPr id="9320" name="Google Shape;9320;p9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96"/>
          <p:cNvGrpSpPr/>
          <p:nvPr/>
        </p:nvGrpSpPr>
        <p:grpSpPr>
          <a:xfrm>
            <a:off x="6643154" y="1819965"/>
            <a:ext cx="355441" cy="356232"/>
            <a:chOff x="-12160675" y="3647875"/>
            <a:chExt cx="352900" cy="353650"/>
          </a:xfrm>
        </p:grpSpPr>
        <p:sp>
          <p:nvSpPr>
            <p:cNvPr id="9324" name="Google Shape;9324;p9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6"/>
          <p:cNvGrpSpPr/>
          <p:nvPr/>
        </p:nvGrpSpPr>
        <p:grpSpPr>
          <a:xfrm>
            <a:off x="6653870" y="2264421"/>
            <a:ext cx="354635" cy="356232"/>
            <a:chOff x="-12160675" y="4081850"/>
            <a:chExt cx="352100" cy="353650"/>
          </a:xfrm>
        </p:grpSpPr>
        <p:sp>
          <p:nvSpPr>
            <p:cNvPr id="9332" name="Google Shape;9332;p9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96"/>
          <p:cNvGrpSpPr/>
          <p:nvPr/>
        </p:nvGrpSpPr>
        <p:grpSpPr>
          <a:xfrm>
            <a:off x="4858836" y="2738864"/>
            <a:ext cx="355416" cy="355652"/>
            <a:chOff x="-10391650" y="3180600"/>
            <a:chExt cx="352875" cy="353075"/>
          </a:xfrm>
        </p:grpSpPr>
        <p:sp>
          <p:nvSpPr>
            <p:cNvPr id="9339" name="Google Shape;9339;p9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6"/>
          <p:cNvGrpSpPr/>
          <p:nvPr/>
        </p:nvGrpSpPr>
        <p:grpSpPr>
          <a:xfrm>
            <a:off x="4858835" y="3215662"/>
            <a:ext cx="354635" cy="353890"/>
            <a:chOff x="-10390875" y="3616350"/>
            <a:chExt cx="352100" cy="351325"/>
          </a:xfrm>
        </p:grpSpPr>
        <p:sp>
          <p:nvSpPr>
            <p:cNvPr id="9346" name="Google Shape;9346;p9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96"/>
          <p:cNvGrpSpPr/>
          <p:nvPr/>
        </p:nvGrpSpPr>
        <p:grpSpPr>
          <a:xfrm>
            <a:off x="7525810" y="2740327"/>
            <a:ext cx="312585" cy="354670"/>
            <a:chOff x="-10370400" y="4049550"/>
            <a:chExt cx="310350" cy="352100"/>
          </a:xfrm>
        </p:grpSpPr>
        <p:sp>
          <p:nvSpPr>
            <p:cNvPr id="9350" name="Google Shape;9350;p9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6630066" y="2739268"/>
            <a:ext cx="379236" cy="354847"/>
            <a:chOff x="-8674650" y="3210975"/>
            <a:chExt cx="376525" cy="352275"/>
          </a:xfrm>
        </p:grpSpPr>
        <p:sp>
          <p:nvSpPr>
            <p:cNvPr id="9356" name="Google Shape;9356;p9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96"/>
          <p:cNvGrpSpPr/>
          <p:nvPr/>
        </p:nvGrpSpPr>
        <p:grpSpPr>
          <a:xfrm>
            <a:off x="5301563" y="1820745"/>
            <a:ext cx="356221" cy="354670"/>
            <a:chOff x="-13512225" y="3647075"/>
            <a:chExt cx="353675" cy="352100"/>
          </a:xfrm>
        </p:grpSpPr>
        <p:sp>
          <p:nvSpPr>
            <p:cNvPr id="9363" name="Google Shape;9363;p9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6"/>
          <p:cNvGrpSpPr/>
          <p:nvPr/>
        </p:nvGrpSpPr>
        <p:grpSpPr>
          <a:xfrm>
            <a:off x="5311876" y="2264811"/>
            <a:ext cx="356221" cy="355451"/>
            <a:chOff x="-13512225" y="4080275"/>
            <a:chExt cx="353675" cy="352875"/>
          </a:xfrm>
        </p:grpSpPr>
        <p:sp>
          <p:nvSpPr>
            <p:cNvPr id="9374" name="Google Shape;9374;p9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7084956" y="1412172"/>
            <a:ext cx="356196" cy="290379"/>
            <a:chOff x="-11728250" y="3245400"/>
            <a:chExt cx="353650" cy="288275"/>
          </a:xfrm>
        </p:grpSpPr>
        <p:sp>
          <p:nvSpPr>
            <p:cNvPr id="9386" name="Google Shape;9386;p9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96"/>
          <p:cNvGrpSpPr/>
          <p:nvPr/>
        </p:nvGrpSpPr>
        <p:grpSpPr>
          <a:xfrm>
            <a:off x="7117464" y="2264811"/>
            <a:ext cx="311804" cy="355451"/>
            <a:chOff x="-11703850" y="4081850"/>
            <a:chExt cx="309575" cy="352875"/>
          </a:xfrm>
        </p:grpSpPr>
        <p:sp>
          <p:nvSpPr>
            <p:cNvPr id="9392" name="Google Shape;9392;p9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96"/>
          <p:cNvGrpSpPr/>
          <p:nvPr/>
        </p:nvGrpSpPr>
        <p:grpSpPr>
          <a:xfrm>
            <a:off x="5306120" y="2738964"/>
            <a:ext cx="357002" cy="355451"/>
            <a:chOff x="-9958475" y="3180025"/>
            <a:chExt cx="354450" cy="352875"/>
          </a:xfrm>
        </p:grpSpPr>
        <p:sp>
          <p:nvSpPr>
            <p:cNvPr id="9401" name="Google Shape;9401;p9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6"/>
          <p:cNvGrpSpPr/>
          <p:nvPr/>
        </p:nvGrpSpPr>
        <p:grpSpPr>
          <a:xfrm>
            <a:off x="5315247" y="3214945"/>
            <a:ext cx="337966" cy="355325"/>
            <a:chOff x="-9949025" y="3615575"/>
            <a:chExt cx="335550" cy="352750"/>
          </a:xfrm>
        </p:grpSpPr>
        <p:sp>
          <p:nvSpPr>
            <p:cNvPr id="9405" name="Google Shape;9405;p9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96"/>
          <p:cNvGrpSpPr/>
          <p:nvPr/>
        </p:nvGrpSpPr>
        <p:grpSpPr>
          <a:xfrm>
            <a:off x="7950093" y="2738451"/>
            <a:ext cx="360175" cy="358423"/>
            <a:chOff x="-9961625" y="4048175"/>
            <a:chExt cx="357600" cy="355825"/>
          </a:xfrm>
        </p:grpSpPr>
        <p:sp>
          <p:nvSpPr>
            <p:cNvPr id="9409" name="Google Shape;9409;p9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6"/>
          <p:cNvGrpSpPr/>
          <p:nvPr/>
        </p:nvGrpSpPr>
        <p:grpSpPr>
          <a:xfrm>
            <a:off x="6636814" y="3213963"/>
            <a:ext cx="364959" cy="357289"/>
            <a:chOff x="-8680950" y="3624225"/>
            <a:chExt cx="362350" cy="354700"/>
          </a:xfrm>
        </p:grpSpPr>
        <p:sp>
          <p:nvSpPr>
            <p:cNvPr id="9416" name="Google Shape;9416;p9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96"/>
          <p:cNvGrpSpPr/>
          <p:nvPr/>
        </p:nvGrpSpPr>
        <p:grpSpPr>
          <a:xfrm>
            <a:off x="5773058" y="1379624"/>
            <a:ext cx="313365" cy="355476"/>
            <a:chOff x="-13056975" y="3212300"/>
            <a:chExt cx="311125" cy="352900"/>
          </a:xfrm>
        </p:grpSpPr>
        <p:sp>
          <p:nvSpPr>
            <p:cNvPr id="9423" name="Google Shape;9423;p9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96"/>
          <p:cNvGrpSpPr/>
          <p:nvPr/>
        </p:nvGrpSpPr>
        <p:grpSpPr>
          <a:xfrm>
            <a:off x="5750446" y="1820418"/>
            <a:ext cx="358588" cy="355325"/>
            <a:chOff x="-13077450" y="3647075"/>
            <a:chExt cx="356025" cy="352750"/>
          </a:xfrm>
        </p:grpSpPr>
        <p:sp>
          <p:nvSpPr>
            <p:cNvPr id="9428" name="Google Shape;9428;p9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96"/>
          <p:cNvGrpSpPr/>
          <p:nvPr/>
        </p:nvGrpSpPr>
        <p:grpSpPr>
          <a:xfrm>
            <a:off x="5761552" y="2264018"/>
            <a:ext cx="357002" cy="357037"/>
            <a:chOff x="-13079025" y="4079475"/>
            <a:chExt cx="354450" cy="354450"/>
          </a:xfrm>
        </p:grpSpPr>
        <p:sp>
          <p:nvSpPr>
            <p:cNvPr id="9432" name="Google Shape;9432;p9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7534619" y="1380027"/>
            <a:ext cx="356221" cy="354670"/>
            <a:chOff x="-11292700" y="3213875"/>
            <a:chExt cx="353675" cy="352100"/>
          </a:xfrm>
        </p:grpSpPr>
        <p:sp>
          <p:nvSpPr>
            <p:cNvPr id="9437" name="Google Shape;9437;p9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7528677" y="1819965"/>
            <a:ext cx="368106" cy="356232"/>
            <a:chOff x="-11299000" y="3647875"/>
            <a:chExt cx="365475" cy="353650"/>
          </a:xfrm>
        </p:grpSpPr>
        <p:sp>
          <p:nvSpPr>
            <p:cNvPr id="9445" name="Google Shape;9445;p9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6"/>
          <p:cNvGrpSpPr/>
          <p:nvPr/>
        </p:nvGrpSpPr>
        <p:grpSpPr>
          <a:xfrm>
            <a:off x="7544139" y="2275916"/>
            <a:ext cx="357808" cy="333240"/>
            <a:chOff x="-11295075" y="4092875"/>
            <a:chExt cx="355250" cy="330825"/>
          </a:xfrm>
        </p:grpSpPr>
        <p:sp>
          <p:nvSpPr>
            <p:cNvPr id="9452" name="Google Shape;9452;p9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96"/>
          <p:cNvGrpSpPr/>
          <p:nvPr/>
        </p:nvGrpSpPr>
        <p:grpSpPr>
          <a:xfrm>
            <a:off x="5769739" y="2738964"/>
            <a:ext cx="312585" cy="355451"/>
            <a:chOff x="-9500075" y="3180800"/>
            <a:chExt cx="310350" cy="352875"/>
          </a:xfrm>
        </p:grpSpPr>
        <p:sp>
          <p:nvSpPr>
            <p:cNvPr id="9458" name="Google Shape;9458;p9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96"/>
          <p:cNvGrpSpPr/>
          <p:nvPr/>
        </p:nvGrpSpPr>
        <p:grpSpPr>
          <a:xfrm>
            <a:off x="5747530" y="3214479"/>
            <a:ext cx="356221" cy="356257"/>
            <a:chOff x="-9523700" y="3614000"/>
            <a:chExt cx="353675" cy="353675"/>
          </a:xfrm>
        </p:grpSpPr>
        <p:sp>
          <p:nvSpPr>
            <p:cNvPr id="9468" name="Google Shape;9468;p9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6"/>
          <p:cNvGrpSpPr/>
          <p:nvPr/>
        </p:nvGrpSpPr>
        <p:grpSpPr>
          <a:xfrm>
            <a:off x="7532481" y="3237121"/>
            <a:ext cx="356221" cy="354670"/>
            <a:chOff x="-9523700" y="4049550"/>
            <a:chExt cx="353675" cy="352100"/>
          </a:xfrm>
        </p:grpSpPr>
        <p:sp>
          <p:nvSpPr>
            <p:cNvPr id="9478" name="Google Shape;9478;p9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7088596" y="3237094"/>
            <a:ext cx="357002" cy="311029"/>
            <a:chOff x="-8209150" y="3659675"/>
            <a:chExt cx="354450" cy="308775"/>
          </a:xfrm>
        </p:grpSpPr>
        <p:sp>
          <p:nvSpPr>
            <p:cNvPr id="9486" name="Google Shape;9486;p9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6"/>
          <p:cNvGrpSpPr/>
          <p:nvPr/>
        </p:nvGrpSpPr>
        <p:grpSpPr>
          <a:xfrm>
            <a:off x="6202157" y="2266007"/>
            <a:ext cx="356221" cy="353059"/>
            <a:chOff x="-12643475" y="4081850"/>
            <a:chExt cx="353675" cy="350500"/>
          </a:xfrm>
        </p:grpSpPr>
        <p:sp>
          <p:nvSpPr>
            <p:cNvPr id="9493" name="Google Shape;9493;p9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7" name="Google Shape;9497;p9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8" name="Google Shape;9498;p96"/>
          <p:cNvGrpSpPr/>
          <p:nvPr/>
        </p:nvGrpSpPr>
        <p:grpSpPr>
          <a:xfrm>
            <a:off x="7984757" y="2275916"/>
            <a:ext cx="356221" cy="333240"/>
            <a:chOff x="-10858725" y="4092875"/>
            <a:chExt cx="353675" cy="330825"/>
          </a:xfrm>
        </p:grpSpPr>
        <p:sp>
          <p:nvSpPr>
            <p:cNvPr id="9499" name="Google Shape;9499;p9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96"/>
          <p:cNvGrpSpPr/>
          <p:nvPr/>
        </p:nvGrpSpPr>
        <p:grpSpPr>
          <a:xfrm>
            <a:off x="6243280" y="3214882"/>
            <a:ext cx="252278" cy="355451"/>
            <a:chOff x="-9039300" y="3614000"/>
            <a:chExt cx="250475" cy="352875"/>
          </a:xfrm>
        </p:grpSpPr>
        <p:sp>
          <p:nvSpPr>
            <p:cNvPr id="9506" name="Google Shape;9506;p9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96"/>
          <p:cNvGrpSpPr/>
          <p:nvPr/>
        </p:nvGrpSpPr>
        <p:grpSpPr>
          <a:xfrm>
            <a:off x="7975246" y="3237121"/>
            <a:ext cx="354635" cy="354670"/>
            <a:chOff x="-9088150" y="4049550"/>
            <a:chExt cx="352100" cy="352100"/>
          </a:xfrm>
        </p:grpSpPr>
        <p:sp>
          <p:nvSpPr>
            <p:cNvPr id="9509" name="Google Shape;9509;p9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6"/>
          <p:cNvGrpSpPr/>
          <p:nvPr/>
        </p:nvGrpSpPr>
        <p:grpSpPr>
          <a:xfrm>
            <a:off x="7109610" y="2739354"/>
            <a:ext cx="315757" cy="354670"/>
            <a:chOff x="-8191825" y="3174500"/>
            <a:chExt cx="313500" cy="352100"/>
          </a:xfrm>
        </p:grpSpPr>
        <p:sp>
          <p:nvSpPr>
            <p:cNvPr id="9516" name="Google Shape;9516;p9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96"/>
          <p:cNvGrpSpPr/>
          <p:nvPr/>
        </p:nvGrpSpPr>
        <p:grpSpPr>
          <a:xfrm>
            <a:off x="4858968" y="1379875"/>
            <a:ext cx="356221" cy="354973"/>
            <a:chOff x="-13947000" y="3212800"/>
            <a:chExt cx="353675" cy="352400"/>
          </a:xfrm>
        </p:grpSpPr>
        <p:sp>
          <p:nvSpPr>
            <p:cNvPr id="9520" name="Google Shape;9520;p9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2" name="Google Shape;9522;p9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3" name="Google Shape;9523;p96"/>
          <p:cNvGrpSpPr/>
          <p:nvPr/>
        </p:nvGrpSpPr>
        <p:grpSpPr>
          <a:xfrm>
            <a:off x="5301563" y="1379233"/>
            <a:ext cx="356221" cy="356257"/>
            <a:chOff x="-13512225" y="3211525"/>
            <a:chExt cx="353675" cy="353675"/>
          </a:xfrm>
        </p:grpSpPr>
        <p:sp>
          <p:nvSpPr>
            <p:cNvPr id="9524" name="Google Shape;9524;p9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6"/>
          <p:cNvGrpSpPr/>
          <p:nvPr/>
        </p:nvGrpSpPr>
        <p:grpSpPr>
          <a:xfrm>
            <a:off x="6191845" y="1379624"/>
            <a:ext cx="356221" cy="355476"/>
            <a:chOff x="-12643475" y="3212300"/>
            <a:chExt cx="353675" cy="352900"/>
          </a:xfrm>
        </p:grpSpPr>
        <p:sp>
          <p:nvSpPr>
            <p:cNvPr id="9530" name="Google Shape;9530;p9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96"/>
          <p:cNvGrpSpPr/>
          <p:nvPr/>
        </p:nvGrpSpPr>
        <p:grpSpPr>
          <a:xfrm>
            <a:off x="6191845" y="1831398"/>
            <a:ext cx="356221" cy="333366"/>
            <a:chOff x="-12643475" y="3657325"/>
            <a:chExt cx="353675" cy="330950"/>
          </a:xfrm>
        </p:grpSpPr>
        <p:sp>
          <p:nvSpPr>
            <p:cNvPr id="9540" name="Google Shape;9540;p9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96"/>
          <p:cNvGrpSpPr/>
          <p:nvPr/>
        </p:nvGrpSpPr>
        <p:grpSpPr>
          <a:xfrm>
            <a:off x="7974847" y="1380027"/>
            <a:ext cx="355416" cy="354670"/>
            <a:chOff x="-10857925" y="3213875"/>
            <a:chExt cx="352875" cy="352100"/>
          </a:xfrm>
        </p:grpSpPr>
        <p:sp>
          <p:nvSpPr>
            <p:cNvPr id="9547" name="Google Shape;9547;p9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96"/>
          <p:cNvGrpSpPr/>
          <p:nvPr/>
        </p:nvGrpSpPr>
        <p:grpSpPr>
          <a:xfrm>
            <a:off x="6191762" y="2739455"/>
            <a:ext cx="356096" cy="354469"/>
            <a:chOff x="-9089725" y="3180200"/>
            <a:chExt cx="353550" cy="351900"/>
          </a:xfrm>
        </p:grpSpPr>
        <p:sp>
          <p:nvSpPr>
            <p:cNvPr id="9558" name="Google Shape;9558;p9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96"/>
          <p:cNvGrpSpPr/>
          <p:nvPr/>
        </p:nvGrpSpPr>
        <p:grpSpPr>
          <a:xfrm>
            <a:off x="7083760" y="1819260"/>
            <a:ext cx="358588" cy="357642"/>
            <a:chOff x="7083760" y="1971660"/>
            <a:chExt cx="358588" cy="357642"/>
          </a:xfrm>
        </p:grpSpPr>
        <p:sp>
          <p:nvSpPr>
            <p:cNvPr id="9561" name="Google Shape;9561;p9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3" name="Google Shape;9573;p9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74" name="Google Shape;9574;p9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8"/>
        <p:cNvGrpSpPr/>
        <p:nvPr/>
      </p:nvGrpSpPr>
      <p:grpSpPr>
        <a:xfrm>
          <a:off x="0" y="0"/>
          <a:ext cx="0" cy="0"/>
          <a:chOff x="0" y="0"/>
          <a:chExt cx="0" cy="0"/>
        </a:xfrm>
      </p:grpSpPr>
      <p:sp>
        <p:nvSpPr>
          <p:cNvPr id="9579" name="Google Shape;9579;p9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0" name="Google Shape;9580;p97"/>
          <p:cNvGrpSpPr/>
          <p:nvPr/>
        </p:nvGrpSpPr>
        <p:grpSpPr>
          <a:xfrm>
            <a:off x="748855" y="2243507"/>
            <a:ext cx="452798" cy="449473"/>
            <a:chOff x="-21322300" y="3693325"/>
            <a:chExt cx="306400" cy="304150"/>
          </a:xfrm>
        </p:grpSpPr>
        <p:sp>
          <p:nvSpPr>
            <p:cNvPr id="9581" name="Google Shape;9581;p9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97"/>
          <p:cNvGrpSpPr/>
          <p:nvPr/>
        </p:nvGrpSpPr>
        <p:grpSpPr>
          <a:xfrm>
            <a:off x="748263" y="2810244"/>
            <a:ext cx="453980" cy="422540"/>
            <a:chOff x="-21322300" y="4077125"/>
            <a:chExt cx="307200" cy="285925"/>
          </a:xfrm>
        </p:grpSpPr>
        <p:sp>
          <p:nvSpPr>
            <p:cNvPr id="9586" name="Google Shape;9586;p9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9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97"/>
          <p:cNvGrpSpPr/>
          <p:nvPr/>
        </p:nvGrpSpPr>
        <p:grpSpPr>
          <a:xfrm>
            <a:off x="3525440" y="1689128"/>
            <a:ext cx="451653" cy="450212"/>
            <a:chOff x="-19394200" y="3333800"/>
            <a:chExt cx="305625" cy="304650"/>
          </a:xfrm>
        </p:grpSpPr>
        <p:sp>
          <p:nvSpPr>
            <p:cNvPr id="9599" name="Google Shape;9599;p9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7"/>
          <p:cNvGrpSpPr/>
          <p:nvPr/>
        </p:nvGrpSpPr>
        <p:grpSpPr>
          <a:xfrm>
            <a:off x="3524276" y="2243580"/>
            <a:ext cx="453980" cy="449325"/>
            <a:chOff x="-19396575" y="3708500"/>
            <a:chExt cx="307200" cy="304050"/>
          </a:xfrm>
        </p:grpSpPr>
        <p:sp>
          <p:nvSpPr>
            <p:cNvPr id="9609" name="Google Shape;9609;p9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97"/>
          <p:cNvGrpSpPr/>
          <p:nvPr/>
        </p:nvGrpSpPr>
        <p:grpSpPr>
          <a:xfrm>
            <a:off x="3518457" y="2796461"/>
            <a:ext cx="465618" cy="450101"/>
            <a:chOff x="-19394200" y="4084200"/>
            <a:chExt cx="315075" cy="304575"/>
          </a:xfrm>
        </p:grpSpPr>
        <p:sp>
          <p:nvSpPr>
            <p:cNvPr id="9613" name="Google Shape;9613;p9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7"/>
          <p:cNvGrpSpPr/>
          <p:nvPr/>
        </p:nvGrpSpPr>
        <p:grpSpPr>
          <a:xfrm>
            <a:off x="6324167" y="1689001"/>
            <a:ext cx="400447" cy="450470"/>
            <a:chOff x="-17526750" y="3309200"/>
            <a:chExt cx="270975" cy="304825"/>
          </a:xfrm>
        </p:grpSpPr>
        <p:sp>
          <p:nvSpPr>
            <p:cNvPr id="9620" name="Google Shape;9620;p9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9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97"/>
          <p:cNvGrpSpPr/>
          <p:nvPr/>
        </p:nvGrpSpPr>
        <p:grpSpPr>
          <a:xfrm>
            <a:off x="6300319" y="2244173"/>
            <a:ext cx="448143" cy="448143"/>
            <a:chOff x="-17542500" y="3684100"/>
            <a:chExt cx="303250" cy="303250"/>
          </a:xfrm>
        </p:grpSpPr>
        <p:sp>
          <p:nvSpPr>
            <p:cNvPr id="9626" name="Google Shape;9626;p9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97"/>
          <p:cNvGrpSpPr/>
          <p:nvPr/>
        </p:nvGrpSpPr>
        <p:grpSpPr>
          <a:xfrm>
            <a:off x="6299728" y="2810817"/>
            <a:ext cx="449325" cy="421395"/>
            <a:chOff x="-17542500" y="4068450"/>
            <a:chExt cx="304050" cy="285150"/>
          </a:xfrm>
        </p:grpSpPr>
        <p:sp>
          <p:nvSpPr>
            <p:cNvPr id="9634" name="Google Shape;9634;p9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97"/>
          <p:cNvGrpSpPr/>
          <p:nvPr/>
        </p:nvGrpSpPr>
        <p:grpSpPr>
          <a:xfrm>
            <a:off x="3530150" y="3342211"/>
            <a:ext cx="343404" cy="449325"/>
            <a:chOff x="-15652200" y="3335975"/>
            <a:chExt cx="232375" cy="304050"/>
          </a:xfrm>
        </p:grpSpPr>
        <p:sp>
          <p:nvSpPr>
            <p:cNvPr id="9641" name="Google Shape;9641;p9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97"/>
          <p:cNvGrpSpPr/>
          <p:nvPr/>
        </p:nvGrpSpPr>
        <p:grpSpPr>
          <a:xfrm>
            <a:off x="1303491" y="1689573"/>
            <a:ext cx="450470" cy="449325"/>
            <a:chOff x="-20946600" y="3317850"/>
            <a:chExt cx="304825" cy="304050"/>
          </a:xfrm>
        </p:grpSpPr>
        <p:sp>
          <p:nvSpPr>
            <p:cNvPr id="9651" name="Google Shape;9651;p9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97"/>
          <p:cNvGrpSpPr/>
          <p:nvPr/>
        </p:nvGrpSpPr>
        <p:grpSpPr>
          <a:xfrm>
            <a:off x="1304064" y="2243729"/>
            <a:ext cx="449325" cy="449030"/>
            <a:chOff x="-20945825" y="3692175"/>
            <a:chExt cx="304050" cy="303850"/>
          </a:xfrm>
        </p:grpSpPr>
        <p:sp>
          <p:nvSpPr>
            <p:cNvPr id="9655" name="Google Shape;9655;p9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97"/>
          <p:cNvGrpSpPr/>
          <p:nvPr/>
        </p:nvGrpSpPr>
        <p:grpSpPr>
          <a:xfrm>
            <a:off x="1329667" y="2797442"/>
            <a:ext cx="398119" cy="448143"/>
            <a:chOff x="-20930075" y="4066100"/>
            <a:chExt cx="269400" cy="303250"/>
          </a:xfrm>
        </p:grpSpPr>
        <p:sp>
          <p:nvSpPr>
            <p:cNvPr id="9660" name="Google Shape;9660;p9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97"/>
          <p:cNvGrpSpPr/>
          <p:nvPr/>
        </p:nvGrpSpPr>
        <p:grpSpPr>
          <a:xfrm>
            <a:off x="4110888" y="1689848"/>
            <a:ext cx="372516" cy="448771"/>
            <a:chOff x="-18994100" y="3334775"/>
            <a:chExt cx="252075" cy="303675"/>
          </a:xfrm>
        </p:grpSpPr>
        <p:sp>
          <p:nvSpPr>
            <p:cNvPr id="9663" name="Google Shape;9663;p9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7"/>
          <p:cNvGrpSpPr/>
          <p:nvPr/>
        </p:nvGrpSpPr>
        <p:grpSpPr>
          <a:xfrm>
            <a:off x="4125445" y="2244743"/>
            <a:ext cx="343404" cy="446998"/>
            <a:chOff x="-18983850" y="3710075"/>
            <a:chExt cx="232375" cy="302475"/>
          </a:xfrm>
        </p:grpSpPr>
        <p:sp>
          <p:nvSpPr>
            <p:cNvPr id="9668" name="Google Shape;9668;p9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7"/>
          <p:cNvGrpSpPr/>
          <p:nvPr/>
        </p:nvGrpSpPr>
        <p:grpSpPr>
          <a:xfrm>
            <a:off x="4071911" y="2797422"/>
            <a:ext cx="450470" cy="448180"/>
            <a:chOff x="-19020075" y="4084200"/>
            <a:chExt cx="304825" cy="303275"/>
          </a:xfrm>
        </p:grpSpPr>
        <p:sp>
          <p:nvSpPr>
            <p:cNvPr id="9673" name="Google Shape;9673;p9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7"/>
          <p:cNvGrpSpPr/>
          <p:nvPr/>
        </p:nvGrpSpPr>
        <p:grpSpPr>
          <a:xfrm>
            <a:off x="6889176" y="1689001"/>
            <a:ext cx="396937" cy="450470"/>
            <a:chOff x="-17149475" y="3309200"/>
            <a:chExt cx="268600" cy="304825"/>
          </a:xfrm>
        </p:grpSpPr>
        <p:sp>
          <p:nvSpPr>
            <p:cNvPr id="9683" name="Google Shape;9683;p9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7"/>
          <p:cNvGrpSpPr/>
          <p:nvPr/>
        </p:nvGrpSpPr>
        <p:grpSpPr>
          <a:xfrm>
            <a:off x="6862982" y="2258120"/>
            <a:ext cx="449325" cy="420249"/>
            <a:chOff x="-17168375" y="3692750"/>
            <a:chExt cx="304050" cy="284375"/>
          </a:xfrm>
        </p:grpSpPr>
        <p:sp>
          <p:nvSpPr>
            <p:cNvPr id="9686" name="Google Shape;9686;p9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7"/>
          <p:cNvGrpSpPr/>
          <p:nvPr/>
        </p:nvGrpSpPr>
        <p:grpSpPr>
          <a:xfrm>
            <a:off x="6859491" y="2796852"/>
            <a:ext cx="456308" cy="449325"/>
            <a:chOff x="-17170750" y="4058800"/>
            <a:chExt cx="308775" cy="304050"/>
          </a:xfrm>
        </p:grpSpPr>
        <p:sp>
          <p:nvSpPr>
            <p:cNvPr id="9694" name="Google Shape;9694;p9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97"/>
          <p:cNvGrpSpPr/>
          <p:nvPr/>
        </p:nvGrpSpPr>
        <p:grpSpPr>
          <a:xfrm>
            <a:off x="5721388" y="3343358"/>
            <a:ext cx="450470" cy="446998"/>
            <a:chOff x="-15688425" y="3707725"/>
            <a:chExt cx="304825" cy="302475"/>
          </a:xfrm>
        </p:grpSpPr>
        <p:sp>
          <p:nvSpPr>
            <p:cNvPr id="9712" name="Google Shape;9712;p9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7"/>
          <p:cNvGrpSpPr/>
          <p:nvPr/>
        </p:nvGrpSpPr>
        <p:grpSpPr>
          <a:xfrm>
            <a:off x="1865544" y="1690441"/>
            <a:ext cx="451653" cy="447589"/>
            <a:chOff x="-20572500" y="3319025"/>
            <a:chExt cx="305625" cy="302875"/>
          </a:xfrm>
        </p:grpSpPr>
        <p:sp>
          <p:nvSpPr>
            <p:cNvPr id="9719" name="Google Shape;9719;p9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97"/>
          <p:cNvGrpSpPr/>
          <p:nvPr/>
        </p:nvGrpSpPr>
        <p:grpSpPr>
          <a:xfrm>
            <a:off x="1866708" y="2305410"/>
            <a:ext cx="449325" cy="325670"/>
            <a:chOff x="-20571700" y="3722875"/>
            <a:chExt cx="304050" cy="220375"/>
          </a:xfrm>
        </p:grpSpPr>
        <p:sp>
          <p:nvSpPr>
            <p:cNvPr id="9722" name="Google Shape;9722;p9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97"/>
          <p:cNvGrpSpPr/>
          <p:nvPr/>
        </p:nvGrpSpPr>
        <p:grpSpPr>
          <a:xfrm>
            <a:off x="1866135" y="2796278"/>
            <a:ext cx="450470" cy="450470"/>
            <a:chOff x="-20571700" y="4066875"/>
            <a:chExt cx="304825" cy="304825"/>
          </a:xfrm>
        </p:grpSpPr>
        <p:sp>
          <p:nvSpPr>
            <p:cNvPr id="9730" name="Google Shape;9730;p9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7"/>
          <p:cNvGrpSpPr/>
          <p:nvPr/>
        </p:nvGrpSpPr>
        <p:grpSpPr>
          <a:xfrm>
            <a:off x="4632837" y="1688259"/>
            <a:ext cx="453980" cy="451948"/>
            <a:chOff x="-18645175" y="3334200"/>
            <a:chExt cx="307200" cy="305825"/>
          </a:xfrm>
        </p:grpSpPr>
        <p:sp>
          <p:nvSpPr>
            <p:cNvPr id="9737" name="Google Shape;9737;p9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97"/>
          <p:cNvGrpSpPr/>
          <p:nvPr/>
        </p:nvGrpSpPr>
        <p:grpSpPr>
          <a:xfrm>
            <a:off x="4633429" y="2242989"/>
            <a:ext cx="452798" cy="450507"/>
            <a:chOff x="-18645175" y="3708500"/>
            <a:chExt cx="306400" cy="304850"/>
          </a:xfrm>
        </p:grpSpPr>
        <p:sp>
          <p:nvSpPr>
            <p:cNvPr id="9743" name="Google Shape;9743;p9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97"/>
          <p:cNvGrpSpPr/>
          <p:nvPr/>
        </p:nvGrpSpPr>
        <p:grpSpPr>
          <a:xfrm>
            <a:off x="4631101" y="2795630"/>
            <a:ext cx="457453" cy="451763"/>
            <a:chOff x="-18647525" y="4082625"/>
            <a:chExt cx="309550" cy="305700"/>
          </a:xfrm>
        </p:grpSpPr>
        <p:sp>
          <p:nvSpPr>
            <p:cNvPr id="9751" name="Google Shape;9751;p9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97"/>
          <p:cNvGrpSpPr/>
          <p:nvPr/>
        </p:nvGrpSpPr>
        <p:grpSpPr>
          <a:xfrm>
            <a:off x="7441485" y="1689592"/>
            <a:ext cx="395755" cy="449288"/>
            <a:chOff x="-16775350" y="3309200"/>
            <a:chExt cx="267800" cy="304025"/>
          </a:xfrm>
        </p:grpSpPr>
        <p:sp>
          <p:nvSpPr>
            <p:cNvPr id="9756" name="Google Shape;9756;p9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97"/>
          <p:cNvGrpSpPr/>
          <p:nvPr/>
        </p:nvGrpSpPr>
        <p:grpSpPr>
          <a:xfrm>
            <a:off x="7441485" y="2241827"/>
            <a:ext cx="395755" cy="452835"/>
            <a:chOff x="-16775350" y="3683300"/>
            <a:chExt cx="267800" cy="306425"/>
          </a:xfrm>
        </p:grpSpPr>
        <p:sp>
          <p:nvSpPr>
            <p:cNvPr id="9760" name="Google Shape;9760;p9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7"/>
          <p:cNvGrpSpPr/>
          <p:nvPr/>
        </p:nvGrpSpPr>
        <p:grpSpPr>
          <a:xfrm>
            <a:off x="7413536" y="2796870"/>
            <a:ext cx="451653" cy="449288"/>
            <a:chOff x="-16794250" y="4058225"/>
            <a:chExt cx="305625" cy="304025"/>
          </a:xfrm>
        </p:grpSpPr>
        <p:sp>
          <p:nvSpPr>
            <p:cNvPr id="9764" name="Google Shape;9764;p9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3" name="Google Shape;9773;p9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4" name="Google Shape;9774;p97"/>
          <p:cNvGrpSpPr/>
          <p:nvPr/>
        </p:nvGrpSpPr>
        <p:grpSpPr>
          <a:xfrm>
            <a:off x="2414953" y="1689573"/>
            <a:ext cx="457453" cy="449325"/>
            <a:chOff x="-20199150" y="3317850"/>
            <a:chExt cx="309550" cy="304050"/>
          </a:xfrm>
        </p:grpSpPr>
        <p:sp>
          <p:nvSpPr>
            <p:cNvPr id="9775" name="Google Shape;9775;p9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97"/>
          <p:cNvGrpSpPr/>
          <p:nvPr/>
        </p:nvGrpSpPr>
        <p:grpSpPr>
          <a:xfrm>
            <a:off x="2417281" y="2242861"/>
            <a:ext cx="452798" cy="450766"/>
            <a:chOff x="-20199150" y="3693150"/>
            <a:chExt cx="306400" cy="305025"/>
          </a:xfrm>
        </p:grpSpPr>
        <p:sp>
          <p:nvSpPr>
            <p:cNvPr id="9783" name="Google Shape;9783;p9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97"/>
          <p:cNvGrpSpPr/>
          <p:nvPr/>
        </p:nvGrpSpPr>
        <p:grpSpPr>
          <a:xfrm>
            <a:off x="2417854" y="2795687"/>
            <a:ext cx="451653" cy="451653"/>
            <a:chOff x="-20197575" y="4066875"/>
            <a:chExt cx="305625" cy="305625"/>
          </a:xfrm>
        </p:grpSpPr>
        <p:sp>
          <p:nvSpPr>
            <p:cNvPr id="9790" name="Google Shape;9790;p9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97"/>
          <p:cNvGrpSpPr/>
          <p:nvPr/>
        </p:nvGrpSpPr>
        <p:grpSpPr>
          <a:xfrm>
            <a:off x="5200071" y="1687520"/>
            <a:ext cx="449325" cy="453426"/>
            <a:chOff x="-18271050" y="3333200"/>
            <a:chExt cx="304050" cy="306825"/>
          </a:xfrm>
        </p:grpSpPr>
        <p:sp>
          <p:nvSpPr>
            <p:cNvPr id="9799" name="Google Shape;9799;p9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97"/>
          <p:cNvGrpSpPr/>
          <p:nvPr/>
        </p:nvGrpSpPr>
        <p:grpSpPr>
          <a:xfrm>
            <a:off x="5200644" y="2244171"/>
            <a:ext cx="448180" cy="448143"/>
            <a:chOff x="-18270275" y="3710875"/>
            <a:chExt cx="303275" cy="303250"/>
          </a:xfrm>
        </p:grpSpPr>
        <p:sp>
          <p:nvSpPr>
            <p:cNvPr id="9805" name="Google Shape;9805;p9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97"/>
          <p:cNvGrpSpPr/>
          <p:nvPr/>
        </p:nvGrpSpPr>
        <p:grpSpPr>
          <a:xfrm>
            <a:off x="5254196" y="2797422"/>
            <a:ext cx="341076" cy="448180"/>
            <a:chOff x="-18234025" y="4084200"/>
            <a:chExt cx="230800" cy="303275"/>
          </a:xfrm>
        </p:grpSpPr>
        <p:sp>
          <p:nvSpPr>
            <p:cNvPr id="9812" name="Google Shape;9812;p9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97"/>
          <p:cNvGrpSpPr/>
          <p:nvPr/>
        </p:nvGrpSpPr>
        <p:grpSpPr>
          <a:xfrm>
            <a:off x="2366751" y="3341641"/>
            <a:ext cx="449325" cy="450470"/>
            <a:chOff x="-16419350" y="3308400"/>
            <a:chExt cx="304050" cy="304825"/>
          </a:xfrm>
        </p:grpSpPr>
        <p:sp>
          <p:nvSpPr>
            <p:cNvPr id="9816" name="Google Shape;9816;p9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97"/>
          <p:cNvGrpSpPr/>
          <p:nvPr/>
        </p:nvGrpSpPr>
        <p:grpSpPr>
          <a:xfrm>
            <a:off x="4638306" y="3340423"/>
            <a:ext cx="395755" cy="452872"/>
            <a:chOff x="-16401225" y="3683275"/>
            <a:chExt cx="267800" cy="306450"/>
          </a:xfrm>
        </p:grpSpPr>
        <p:sp>
          <p:nvSpPr>
            <p:cNvPr id="9824" name="Google Shape;9824;p9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9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97"/>
          <p:cNvGrpSpPr/>
          <p:nvPr/>
        </p:nvGrpSpPr>
        <p:grpSpPr>
          <a:xfrm>
            <a:off x="8003755" y="2797062"/>
            <a:ext cx="450470" cy="448180"/>
            <a:chOff x="-16419350" y="4058200"/>
            <a:chExt cx="304825" cy="303275"/>
          </a:xfrm>
        </p:grpSpPr>
        <p:sp>
          <p:nvSpPr>
            <p:cNvPr id="9832" name="Google Shape;9832;p9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97"/>
          <p:cNvGrpSpPr/>
          <p:nvPr/>
        </p:nvGrpSpPr>
        <p:grpSpPr>
          <a:xfrm>
            <a:off x="4030643" y="3343080"/>
            <a:ext cx="450507" cy="447589"/>
            <a:chOff x="-15296200" y="3326900"/>
            <a:chExt cx="304850" cy="302875"/>
          </a:xfrm>
        </p:grpSpPr>
        <p:sp>
          <p:nvSpPr>
            <p:cNvPr id="9840" name="Google Shape;9840;p9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97"/>
          <p:cNvGrpSpPr/>
          <p:nvPr/>
        </p:nvGrpSpPr>
        <p:grpSpPr>
          <a:xfrm>
            <a:off x="2946296" y="1706881"/>
            <a:ext cx="486566" cy="414708"/>
            <a:chOff x="-19835275" y="3330250"/>
            <a:chExt cx="329250" cy="280625"/>
          </a:xfrm>
        </p:grpSpPr>
        <p:sp>
          <p:nvSpPr>
            <p:cNvPr id="9846" name="Google Shape;9846;p9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9" name="Google Shape;9849;p97"/>
          <p:cNvGrpSpPr/>
          <p:nvPr/>
        </p:nvGrpSpPr>
        <p:grpSpPr>
          <a:xfrm>
            <a:off x="2964325" y="2243470"/>
            <a:ext cx="450507" cy="449547"/>
            <a:chOff x="-19822675" y="3692750"/>
            <a:chExt cx="304850" cy="304200"/>
          </a:xfrm>
        </p:grpSpPr>
        <p:sp>
          <p:nvSpPr>
            <p:cNvPr id="9850" name="Google Shape;9850;p9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97"/>
          <p:cNvGrpSpPr/>
          <p:nvPr/>
        </p:nvGrpSpPr>
        <p:grpSpPr>
          <a:xfrm>
            <a:off x="2964916" y="2796278"/>
            <a:ext cx="449325" cy="450470"/>
            <a:chOff x="-19822675" y="4066875"/>
            <a:chExt cx="304050" cy="304825"/>
          </a:xfrm>
        </p:grpSpPr>
        <p:sp>
          <p:nvSpPr>
            <p:cNvPr id="9856" name="Google Shape;9856;p9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97"/>
          <p:cNvGrpSpPr/>
          <p:nvPr/>
        </p:nvGrpSpPr>
        <p:grpSpPr>
          <a:xfrm>
            <a:off x="5773985" y="1689571"/>
            <a:ext cx="399302" cy="449325"/>
            <a:chOff x="-17878825" y="3334400"/>
            <a:chExt cx="270200" cy="304050"/>
          </a:xfrm>
        </p:grpSpPr>
        <p:sp>
          <p:nvSpPr>
            <p:cNvPr id="9863" name="Google Shape;9863;p9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97"/>
          <p:cNvGrpSpPr/>
          <p:nvPr/>
        </p:nvGrpSpPr>
        <p:grpSpPr>
          <a:xfrm>
            <a:off x="5747809" y="2242416"/>
            <a:ext cx="451653" cy="451653"/>
            <a:chOff x="-17896150" y="3709300"/>
            <a:chExt cx="305625" cy="305625"/>
          </a:xfrm>
        </p:grpSpPr>
        <p:sp>
          <p:nvSpPr>
            <p:cNvPr id="9871" name="Google Shape;9871;p9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7"/>
          <p:cNvGrpSpPr/>
          <p:nvPr/>
        </p:nvGrpSpPr>
        <p:grpSpPr>
          <a:xfrm>
            <a:off x="5775740" y="2795686"/>
            <a:ext cx="395792" cy="451653"/>
            <a:chOff x="-17878025" y="4082625"/>
            <a:chExt cx="267825" cy="305625"/>
          </a:xfrm>
        </p:grpSpPr>
        <p:sp>
          <p:nvSpPr>
            <p:cNvPr id="9876" name="Google Shape;9876;p9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97"/>
          <p:cNvGrpSpPr/>
          <p:nvPr/>
        </p:nvGrpSpPr>
        <p:grpSpPr>
          <a:xfrm>
            <a:off x="2919632" y="3355015"/>
            <a:ext cx="450507" cy="423722"/>
            <a:chOff x="-16044450" y="3317850"/>
            <a:chExt cx="304850" cy="286725"/>
          </a:xfrm>
        </p:grpSpPr>
        <p:sp>
          <p:nvSpPr>
            <p:cNvPr id="9884" name="Google Shape;9884;p9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8" name="Google Shape;9888;p9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9" name="Google Shape;9889;p97"/>
          <p:cNvGrpSpPr/>
          <p:nvPr/>
        </p:nvGrpSpPr>
        <p:grpSpPr>
          <a:xfrm>
            <a:off x="8042149" y="2243724"/>
            <a:ext cx="373662" cy="449030"/>
            <a:chOff x="-16018450" y="4058400"/>
            <a:chExt cx="252850" cy="303850"/>
          </a:xfrm>
        </p:grpSpPr>
        <p:sp>
          <p:nvSpPr>
            <p:cNvPr id="9890" name="Google Shape;9890;p9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4" name="Google Shape;9894;p9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99"/>
        <p:cNvGrpSpPr/>
        <p:nvPr/>
      </p:nvGrpSpPr>
      <p:grpSpPr>
        <a:xfrm>
          <a:off x="0" y="0"/>
          <a:ext cx="0" cy="0"/>
          <a:chOff x="0" y="0"/>
          <a:chExt cx="0" cy="0"/>
        </a:xfrm>
      </p:grpSpPr>
      <p:grpSp>
        <p:nvGrpSpPr>
          <p:cNvPr id="9900" name="Google Shape;9900;p98"/>
          <p:cNvGrpSpPr/>
          <p:nvPr/>
        </p:nvGrpSpPr>
        <p:grpSpPr>
          <a:xfrm>
            <a:off x="845901" y="1689241"/>
            <a:ext cx="442337" cy="419623"/>
            <a:chOff x="-6696925" y="3272575"/>
            <a:chExt cx="307200" cy="291425"/>
          </a:xfrm>
        </p:grpSpPr>
        <p:sp>
          <p:nvSpPr>
            <p:cNvPr id="9901" name="Google Shape;9901;p9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98"/>
          <p:cNvGrpSpPr/>
          <p:nvPr/>
        </p:nvGrpSpPr>
        <p:grpSpPr>
          <a:xfrm>
            <a:off x="845884" y="2204636"/>
            <a:ext cx="442373" cy="420775"/>
            <a:chOff x="-6690625" y="3631325"/>
            <a:chExt cx="307225" cy="292225"/>
          </a:xfrm>
        </p:grpSpPr>
        <p:sp>
          <p:nvSpPr>
            <p:cNvPr id="9904" name="Google Shape;9904;p9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98"/>
          <p:cNvGrpSpPr/>
          <p:nvPr/>
        </p:nvGrpSpPr>
        <p:grpSpPr>
          <a:xfrm>
            <a:off x="868005" y="2756972"/>
            <a:ext cx="421927" cy="419371"/>
            <a:chOff x="-6689825" y="3992050"/>
            <a:chExt cx="293025" cy="291250"/>
          </a:xfrm>
        </p:grpSpPr>
        <p:sp>
          <p:nvSpPr>
            <p:cNvPr id="9910" name="Google Shape;9910;p9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9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2" name="Google Shape;9922;p9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3" name="Google Shape;9923;p98"/>
          <p:cNvGrpSpPr/>
          <p:nvPr/>
        </p:nvGrpSpPr>
        <p:grpSpPr>
          <a:xfrm>
            <a:off x="3551317" y="2205192"/>
            <a:ext cx="423043" cy="419659"/>
            <a:chOff x="-4837325" y="3612425"/>
            <a:chExt cx="293800" cy="291450"/>
          </a:xfrm>
        </p:grpSpPr>
        <p:sp>
          <p:nvSpPr>
            <p:cNvPr id="9924" name="Google Shape;9924;p9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98"/>
          <p:cNvGrpSpPr/>
          <p:nvPr/>
        </p:nvGrpSpPr>
        <p:grpSpPr>
          <a:xfrm>
            <a:off x="3564349" y="2756826"/>
            <a:ext cx="420775" cy="419659"/>
            <a:chOff x="-4837325" y="3971575"/>
            <a:chExt cx="292225" cy="291450"/>
          </a:xfrm>
        </p:grpSpPr>
        <p:sp>
          <p:nvSpPr>
            <p:cNvPr id="9928" name="Google Shape;9928;p9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98"/>
          <p:cNvGrpSpPr/>
          <p:nvPr/>
        </p:nvGrpSpPr>
        <p:grpSpPr>
          <a:xfrm>
            <a:off x="6256364" y="1714185"/>
            <a:ext cx="430998" cy="369730"/>
            <a:chOff x="-3037625" y="3254850"/>
            <a:chExt cx="299325" cy="256775"/>
          </a:xfrm>
        </p:grpSpPr>
        <p:sp>
          <p:nvSpPr>
            <p:cNvPr id="9935" name="Google Shape;9935;p9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98"/>
          <p:cNvGrpSpPr/>
          <p:nvPr/>
        </p:nvGrpSpPr>
        <p:grpSpPr>
          <a:xfrm>
            <a:off x="6260324" y="2204615"/>
            <a:ext cx="423079" cy="420811"/>
            <a:chOff x="-3031325" y="3597450"/>
            <a:chExt cx="293825" cy="292250"/>
          </a:xfrm>
        </p:grpSpPr>
        <p:sp>
          <p:nvSpPr>
            <p:cNvPr id="9940" name="Google Shape;9940;p9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98"/>
          <p:cNvGrpSpPr/>
          <p:nvPr/>
        </p:nvGrpSpPr>
        <p:grpSpPr>
          <a:xfrm>
            <a:off x="6272798" y="2781214"/>
            <a:ext cx="421927" cy="370882"/>
            <a:chOff x="-3030525" y="3973150"/>
            <a:chExt cx="293025" cy="257575"/>
          </a:xfrm>
        </p:grpSpPr>
        <p:sp>
          <p:nvSpPr>
            <p:cNvPr id="9945" name="Google Shape;9945;p9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98"/>
          <p:cNvGrpSpPr/>
          <p:nvPr/>
        </p:nvGrpSpPr>
        <p:grpSpPr>
          <a:xfrm>
            <a:off x="1374391" y="3369426"/>
            <a:ext cx="421927" cy="297195"/>
            <a:chOff x="-1199300" y="3279250"/>
            <a:chExt cx="293025" cy="206400"/>
          </a:xfrm>
        </p:grpSpPr>
        <p:sp>
          <p:nvSpPr>
            <p:cNvPr id="9948" name="Google Shape;9948;p9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9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9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98"/>
          <p:cNvGrpSpPr/>
          <p:nvPr/>
        </p:nvGrpSpPr>
        <p:grpSpPr>
          <a:xfrm>
            <a:off x="1381477" y="1688773"/>
            <a:ext cx="444605" cy="420559"/>
            <a:chOff x="-6338550" y="3272950"/>
            <a:chExt cx="308775" cy="292075"/>
          </a:xfrm>
        </p:grpSpPr>
        <p:sp>
          <p:nvSpPr>
            <p:cNvPr id="9953" name="Google Shape;9953;p9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98"/>
          <p:cNvGrpSpPr/>
          <p:nvPr/>
        </p:nvGrpSpPr>
        <p:grpSpPr>
          <a:xfrm>
            <a:off x="1392817" y="2205194"/>
            <a:ext cx="421927" cy="419659"/>
            <a:chOff x="-6329100" y="3632100"/>
            <a:chExt cx="293025" cy="291450"/>
          </a:xfrm>
        </p:grpSpPr>
        <p:sp>
          <p:nvSpPr>
            <p:cNvPr id="9957" name="Google Shape;9957;p9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9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98"/>
          <p:cNvGrpSpPr/>
          <p:nvPr/>
        </p:nvGrpSpPr>
        <p:grpSpPr>
          <a:xfrm>
            <a:off x="1405867" y="2756828"/>
            <a:ext cx="419623" cy="419659"/>
            <a:chOff x="-6329875" y="3992050"/>
            <a:chExt cx="291425" cy="291450"/>
          </a:xfrm>
        </p:grpSpPr>
        <p:sp>
          <p:nvSpPr>
            <p:cNvPr id="9961" name="Google Shape;9961;p9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98"/>
          <p:cNvGrpSpPr/>
          <p:nvPr/>
        </p:nvGrpSpPr>
        <p:grpSpPr>
          <a:xfrm>
            <a:off x="4092004" y="1687530"/>
            <a:ext cx="423079" cy="423043"/>
            <a:chOff x="-4478975" y="3251700"/>
            <a:chExt cx="293825" cy="293800"/>
          </a:xfrm>
        </p:grpSpPr>
        <p:sp>
          <p:nvSpPr>
            <p:cNvPr id="9966" name="Google Shape;9966;p9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98"/>
          <p:cNvGrpSpPr/>
          <p:nvPr/>
        </p:nvGrpSpPr>
        <p:grpSpPr>
          <a:xfrm>
            <a:off x="4092004" y="2205192"/>
            <a:ext cx="423079" cy="419659"/>
            <a:chOff x="-4475825" y="3612425"/>
            <a:chExt cx="293825" cy="291450"/>
          </a:xfrm>
        </p:grpSpPr>
        <p:sp>
          <p:nvSpPr>
            <p:cNvPr id="9970" name="Google Shape;9970;p9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8"/>
          <p:cNvGrpSpPr/>
          <p:nvPr/>
        </p:nvGrpSpPr>
        <p:grpSpPr>
          <a:xfrm>
            <a:off x="4101077" y="2756844"/>
            <a:ext cx="428730" cy="419623"/>
            <a:chOff x="-4480550" y="3970800"/>
            <a:chExt cx="297750" cy="291425"/>
          </a:xfrm>
        </p:grpSpPr>
        <p:sp>
          <p:nvSpPr>
            <p:cNvPr id="9974" name="Google Shape;9974;p9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8"/>
          <p:cNvGrpSpPr/>
          <p:nvPr/>
        </p:nvGrpSpPr>
        <p:grpSpPr>
          <a:xfrm>
            <a:off x="6804910" y="1689221"/>
            <a:ext cx="415123" cy="419659"/>
            <a:chOff x="-2668225" y="3239075"/>
            <a:chExt cx="288300" cy="291450"/>
          </a:xfrm>
        </p:grpSpPr>
        <p:sp>
          <p:nvSpPr>
            <p:cNvPr id="9977" name="Google Shape;9977;p9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98"/>
          <p:cNvGrpSpPr/>
          <p:nvPr/>
        </p:nvGrpSpPr>
        <p:grpSpPr>
          <a:xfrm>
            <a:off x="6802066" y="2205191"/>
            <a:ext cx="420811" cy="419659"/>
            <a:chOff x="-2671375" y="3597450"/>
            <a:chExt cx="292250" cy="291450"/>
          </a:xfrm>
        </p:grpSpPr>
        <p:sp>
          <p:nvSpPr>
            <p:cNvPr id="9983" name="Google Shape;9983;p9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98"/>
          <p:cNvGrpSpPr/>
          <p:nvPr/>
        </p:nvGrpSpPr>
        <p:grpSpPr>
          <a:xfrm>
            <a:off x="6812849" y="2755691"/>
            <a:ext cx="423043" cy="421927"/>
            <a:chOff x="-2670575" y="3956600"/>
            <a:chExt cx="293800" cy="293025"/>
          </a:xfrm>
        </p:grpSpPr>
        <p:sp>
          <p:nvSpPr>
            <p:cNvPr id="9986" name="Google Shape;9986;p9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9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98"/>
          <p:cNvGrpSpPr/>
          <p:nvPr/>
        </p:nvGrpSpPr>
        <p:grpSpPr>
          <a:xfrm>
            <a:off x="3070370" y="3311947"/>
            <a:ext cx="426462" cy="418363"/>
            <a:chOff x="-1183550" y="3586525"/>
            <a:chExt cx="296175" cy="290550"/>
          </a:xfrm>
        </p:grpSpPr>
        <p:sp>
          <p:nvSpPr>
            <p:cNvPr id="9991" name="Google Shape;9991;p9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9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8"/>
          <p:cNvGrpSpPr/>
          <p:nvPr/>
        </p:nvGrpSpPr>
        <p:grpSpPr>
          <a:xfrm>
            <a:off x="1933980" y="1689799"/>
            <a:ext cx="420811" cy="418507"/>
            <a:chOff x="-5971525" y="3273750"/>
            <a:chExt cx="292250" cy="290650"/>
          </a:xfrm>
        </p:grpSpPr>
        <p:sp>
          <p:nvSpPr>
            <p:cNvPr id="10001" name="Google Shape;10001;p9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8"/>
          <p:cNvGrpSpPr/>
          <p:nvPr/>
        </p:nvGrpSpPr>
        <p:grpSpPr>
          <a:xfrm>
            <a:off x="1928310" y="2203826"/>
            <a:ext cx="432150" cy="422395"/>
            <a:chOff x="-5974675" y="3632100"/>
            <a:chExt cx="300125" cy="293350"/>
          </a:xfrm>
        </p:grpSpPr>
        <p:sp>
          <p:nvSpPr>
            <p:cNvPr id="10004" name="Google Shape;10004;p9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98"/>
          <p:cNvGrpSpPr/>
          <p:nvPr/>
        </p:nvGrpSpPr>
        <p:grpSpPr>
          <a:xfrm>
            <a:off x="1958351" y="2755694"/>
            <a:ext cx="395865" cy="421927"/>
            <a:chOff x="-5971525" y="3990475"/>
            <a:chExt cx="274925" cy="293025"/>
          </a:xfrm>
        </p:grpSpPr>
        <p:sp>
          <p:nvSpPr>
            <p:cNvPr id="10008" name="Google Shape;10008;p9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98"/>
          <p:cNvGrpSpPr/>
          <p:nvPr/>
        </p:nvGrpSpPr>
        <p:grpSpPr>
          <a:xfrm>
            <a:off x="4631558" y="1689798"/>
            <a:ext cx="420775" cy="418507"/>
            <a:chOff x="-4118225" y="3253275"/>
            <a:chExt cx="292225" cy="290650"/>
          </a:xfrm>
        </p:grpSpPr>
        <p:sp>
          <p:nvSpPr>
            <p:cNvPr id="10013" name="Google Shape;10013;p9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98"/>
          <p:cNvGrpSpPr/>
          <p:nvPr/>
        </p:nvGrpSpPr>
        <p:grpSpPr>
          <a:xfrm>
            <a:off x="4682008" y="2204922"/>
            <a:ext cx="319874" cy="420199"/>
            <a:chOff x="-4082800" y="3612425"/>
            <a:chExt cx="222150" cy="291825"/>
          </a:xfrm>
        </p:grpSpPr>
        <p:sp>
          <p:nvSpPr>
            <p:cNvPr id="10016" name="Google Shape;10016;p9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98"/>
          <p:cNvGrpSpPr/>
          <p:nvPr/>
        </p:nvGrpSpPr>
        <p:grpSpPr>
          <a:xfrm>
            <a:off x="4643456" y="2769876"/>
            <a:ext cx="420775" cy="393561"/>
            <a:chOff x="-4118225" y="3990475"/>
            <a:chExt cx="292225" cy="273325"/>
          </a:xfrm>
        </p:grpSpPr>
        <p:sp>
          <p:nvSpPr>
            <p:cNvPr id="10020" name="Google Shape;10020;p9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9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98"/>
          <p:cNvGrpSpPr/>
          <p:nvPr/>
        </p:nvGrpSpPr>
        <p:grpSpPr>
          <a:xfrm>
            <a:off x="7354110" y="1688087"/>
            <a:ext cx="394713" cy="421927"/>
            <a:chOff x="-2312225" y="3238300"/>
            <a:chExt cx="274125" cy="293025"/>
          </a:xfrm>
        </p:grpSpPr>
        <p:sp>
          <p:nvSpPr>
            <p:cNvPr id="10025" name="Google Shape;10025;p9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98"/>
          <p:cNvGrpSpPr/>
          <p:nvPr/>
        </p:nvGrpSpPr>
        <p:grpSpPr>
          <a:xfrm>
            <a:off x="7341062" y="2153586"/>
            <a:ext cx="420811" cy="522864"/>
            <a:chOff x="-2310650" y="3525775"/>
            <a:chExt cx="292250" cy="363125"/>
          </a:xfrm>
        </p:grpSpPr>
        <p:sp>
          <p:nvSpPr>
            <p:cNvPr id="10028" name="Google Shape;10028;p9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98"/>
          <p:cNvGrpSpPr/>
          <p:nvPr/>
        </p:nvGrpSpPr>
        <p:grpSpPr>
          <a:xfrm>
            <a:off x="7351827" y="2756825"/>
            <a:ext cx="423079" cy="419659"/>
            <a:chOff x="-2310650" y="3958175"/>
            <a:chExt cx="293825" cy="291450"/>
          </a:xfrm>
        </p:grpSpPr>
        <p:sp>
          <p:nvSpPr>
            <p:cNvPr id="10033" name="Google Shape;10033;p9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98"/>
          <p:cNvGrpSpPr/>
          <p:nvPr/>
        </p:nvGrpSpPr>
        <p:grpSpPr>
          <a:xfrm>
            <a:off x="4718688" y="3308459"/>
            <a:ext cx="424159" cy="419659"/>
            <a:chOff x="-1182750" y="3962900"/>
            <a:chExt cx="294575" cy="291450"/>
          </a:xfrm>
        </p:grpSpPr>
        <p:sp>
          <p:nvSpPr>
            <p:cNvPr id="10036" name="Google Shape;10036;p9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9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8"/>
          <p:cNvGrpSpPr/>
          <p:nvPr/>
        </p:nvGrpSpPr>
        <p:grpSpPr>
          <a:xfrm>
            <a:off x="2471824" y="1689223"/>
            <a:ext cx="424195" cy="419659"/>
            <a:chOff x="-5611575" y="3272950"/>
            <a:chExt cx="294600" cy="291450"/>
          </a:xfrm>
        </p:grpSpPr>
        <p:sp>
          <p:nvSpPr>
            <p:cNvPr id="10044" name="Google Shape;10044;p9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98"/>
          <p:cNvGrpSpPr/>
          <p:nvPr/>
        </p:nvGrpSpPr>
        <p:grpSpPr>
          <a:xfrm>
            <a:off x="2471824" y="2205770"/>
            <a:ext cx="424195" cy="418507"/>
            <a:chOff x="-5613150" y="3632900"/>
            <a:chExt cx="294600" cy="290650"/>
          </a:xfrm>
        </p:grpSpPr>
        <p:sp>
          <p:nvSpPr>
            <p:cNvPr id="10050" name="Google Shape;10050;p9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98"/>
          <p:cNvGrpSpPr/>
          <p:nvPr/>
        </p:nvGrpSpPr>
        <p:grpSpPr>
          <a:xfrm>
            <a:off x="2483722" y="2756270"/>
            <a:ext cx="424195" cy="420775"/>
            <a:chOff x="-5613150" y="3991275"/>
            <a:chExt cx="294600" cy="292225"/>
          </a:xfrm>
        </p:grpSpPr>
        <p:sp>
          <p:nvSpPr>
            <p:cNvPr id="10053" name="Google Shape;10053;p9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9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9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98"/>
          <p:cNvGrpSpPr/>
          <p:nvPr/>
        </p:nvGrpSpPr>
        <p:grpSpPr>
          <a:xfrm>
            <a:off x="5155210" y="1689438"/>
            <a:ext cx="434634" cy="419227"/>
            <a:chOff x="-3768700" y="3253275"/>
            <a:chExt cx="301850" cy="291150"/>
          </a:xfrm>
        </p:grpSpPr>
        <p:sp>
          <p:nvSpPr>
            <p:cNvPr id="10063" name="Google Shape;10063;p9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98"/>
          <p:cNvGrpSpPr/>
          <p:nvPr/>
        </p:nvGrpSpPr>
        <p:grpSpPr>
          <a:xfrm>
            <a:off x="5159293" y="2217090"/>
            <a:ext cx="426462" cy="395865"/>
            <a:chOff x="-3808700" y="3628950"/>
            <a:chExt cx="296175" cy="274925"/>
          </a:xfrm>
        </p:grpSpPr>
        <p:sp>
          <p:nvSpPr>
            <p:cNvPr id="10067" name="Google Shape;10067;p9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9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98"/>
          <p:cNvGrpSpPr/>
          <p:nvPr/>
        </p:nvGrpSpPr>
        <p:grpSpPr>
          <a:xfrm>
            <a:off x="5224504" y="2756412"/>
            <a:ext cx="419443" cy="420487"/>
            <a:chOff x="-3771675" y="3971775"/>
            <a:chExt cx="291300" cy="292025"/>
          </a:xfrm>
        </p:grpSpPr>
        <p:sp>
          <p:nvSpPr>
            <p:cNvPr id="10071" name="Google Shape;10071;p9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9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98"/>
          <p:cNvGrpSpPr/>
          <p:nvPr/>
        </p:nvGrpSpPr>
        <p:grpSpPr>
          <a:xfrm>
            <a:off x="7885948" y="1716461"/>
            <a:ext cx="420271" cy="320774"/>
            <a:chOff x="-1951475" y="3273100"/>
            <a:chExt cx="291875" cy="222775"/>
          </a:xfrm>
        </p:grpSpPr>
        <p:sp>
          <p:nvSpPr>
            <p:cNvPr id="10077" name="Google Shape;10077;p9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98"/>
          <p:cNvGrpSpPr/>
          <p:nvPr/>
        </p:nvGrpSpPr>
        <p:grpSpPr>
          <a:xfrm>
            <a:off x="7883429" y="2205191"/>
            <a:ext cx="425310" cy="419659"/>
            <a:chOff x="-1951475" y="3597450"/>
            <a:chExt cx="295375" cy="291450"/>
          </a:xfrm>
        </p:grpSpPr>
        <p:sp>
          <p:nvSpPr>
            <p:cNvPr id="10081" name="Google Shape;10081;p9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9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98"/>
          <p:cNvGrpSpPr/>
          <p:nvPr/>
        </p:nvGrpSpPr>
        <p:grpSpPr>
          <a:xfrm>
            <a:off x="7885680" y="2756825"/>
            <a:ext cx="444605" cy="419659"/>
            <a:chOff x="-1960150" y="3956600"/>
            <a:chExt cx="308775" cy="291450"/>
          </a:xfrm>
        </p:grpSpPr>
        <p:sp>
          <p:nvSpPr>
            <p:cNvPr id="10086" name="Google Shape;10086;p9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98"/>
          <p:cNvGrpSpPr/>
          <p:nvPr/>
        </p:nvGrpSpPr>
        <p:grpSpPr>
          <a:xfrm>
            <a:off x="1939718" y="3307636"/>
            <a:ext cx="420775" cy="420775"/>
            <a:chOff x="-804700" y="3226500"/>
            <a:chExt cx="292225" cy="292225"/>
          </a:xfrm>
        </p:grpSpPr>
        <p:sp>
          <p:nvSpPr>
            <p:cNvPr id="10089" name="Google Shape;10089;p9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98"/>
          <p:cNvGrpSpPr/>
          <p:nvPr/>
        </p:nvGrpSpPr>
        <p:grpSpPr>
          <a:xfrm>
            <a:off x="3019809" y="1688647"/>
            <a:ext cx="420775" cy="420811"/>
            <a:chOff x="-5251625" y="3272950"/>
            <a:chExt cx="292225" cy="292250"/>
          </a:xfrm>
        </p:grpSpPr>
        <p:sp>
          <p:nvSpPr>
            <p:cNvPr id="10097" name="Google Shape;10097;p9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98"/>
          <p:cNvGrpSpPr/>
          <p:nvPr/>
        </p:nvGrpSpPr>
        <p:grpSpPr>
          <a:xfrm>
            <a:off x="3016407" y="2204348"/>
            <a:ext cx="427578" cy="421351"/>
            <a:chOff x="-5254775" y="3631325"/>
            <a:chExt cx="296950" cy="292625"/>
          </a:xfrm>
        </p:grpSpPr>
        <p:sp>
          <p:nvSpPr>
            <p:cNvPr id="10101" name="Google Shape;10101;p9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9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98"/>
          <p:cNvGrpSpPr/>
          <p:nvPr/>
        </p:nvGrpSpPr>
        <p:grpSpPr>
          <a:xfrm>
            <a:off x="3032265" y="2756270"/>
            <a:ext cx="419659" cy="420775"/>
            <a:chOff x="-5251625" y="3991275"/>
            <a:chExt cx="291450" cy="292225"/>
          </a:xfrm>
        </p:grpSpPr>
        <p:sp>
          <p:nvSpPr>
            <p:cNvPr id="10109" name="Google Shape;10109;p9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9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98"/>
          <p:cNvGrpSpPr/>
          <p:nvPr/>
        </p:nvGrpSpPr>
        <p:grpSpPr>
          <a:xfrm>
            <a:off x="5772848" y="1689240"/>
            <a:ext cx="319874" cy="419623"/>
            <a:chOff x="-3365275" y="3253275"/>
            <a:chExt cx="222150" cy="291425"/>
          </a:xfrm>
        </p:grpSpPr>
        <p:sp>
          <p:nvSpPr>
            <p:cNvPr id="10115" name="Google Shape;10115;p9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9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98"/>
          <p:cNvGrpSpPr/>
          <p:nvPr/>
        </p:nvGrpSpPr>
        <p:grpSpPr>
          <a:xfrm>
            <a:off x="5746786" y="2204058"/>
            <a:ext cx="371998" cy="421927"/>
            <a:chOff x="-3383375" y="3611625"/>
            <a:chExt cx="258350" cy="293025"/>
          </a:xfrm>
        </p:grpSpPr>
        <p:sp>
          <p:nvSpPr>
            <p:cNvPr id="10118" name="Google Shape;10118;p9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8"/>
          <p:cNvGrpSpPr/>
          <p:nvPr/>
        </p:nvGrpSpPr>
        <p:grpSpPr>
          <a:xfrm>
            <a:off x="5809135" y="2756826"/>
            <a:ext cx="271097" cy="419659"/>
            <a:chOff x="-3347950" y="3971575"/>
            <a:chExt cx="188275" cy="291450"/>
          </a:xfrm>
        </p:grpSpPr>
        <p:sp>
          <p:nvSpPr>
            <p:cNvPr id="10121" name="Google Shape;10121;p9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98"/>
          <p:cNvGrpSpPr/>
          <p:nvPr/>
        </p:nvGrpSpPr>
        <p:grpSpPr>
          <a:xfrm>
            <a:off x="858994" y="3307061"/>
            <a:ext cx="371998" cy="421927"/>
            <a:chOff x="-1575775" y="3238300"/>
            <a:chExt cx="258350" cy="293025"/>
          </a:xfrm>
        </p:grpSpPr>
        <p:sp>
          <p:nvSpPr>
            <p:cNvPr id="10125" name="Google Shape;10125;p9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98"/>
          <p:cNvGrpSpPr/>
          <p:nvPr/>
        </p:nvGrpSpPr>
        <p:grpSpPr>
          <a:xfrm>
            <a:off x="2503892" y="3309051"/>
            <a:ext cx="423079" cy="424159"/>
            <a:chOff x="-1591550" y="3597475"/>
            <a:chExt cx="293825" cy="294575"/>
          </a:xfrm>
        </p:grpSpPr>
        <p:sp>
          <p:nvSpPr>
            <p:cNvPr id="10131" name="Google Shape;10131;p9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98"/>
          <p:cNvGrpSpPr/>
          <p:nvPr/>
        </p:nvGrpSpPr>
        <p:grpSpPr>
          <a:xfrm>
            <a:off x="4153362" y="3318663"/>
            <a:ext cx="421927" cy="399248"/>
            <a:chOff x="-1592325" y="3957400"/>
            <a:chExt cx="293025" cy="277275"/>
          </a:xfrm>
        </p:grpSpPr>
        <p:sp>
          <p:nvSpPr>
            <p:cNvPr id="10135" name="Google Shape;10135;p9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98"/>
          <p:cNvGrpSpPr/>
          <p:nvPr/>
        </p:nvGrpSpPr>
        <p:grpSpPr>
          <a:xfrm>
            <a:off x="3640232" y="3310744"/>
            <a:ext cx="369730" cy="420775"/>
            <a:chOff x="-778700" y="3612425"/>
            <a:chExt cx="256775" cy="292225"/>
          </a:xfrm>
        </p:grpSpPr>
        <p:sp>
          <p:nvSpPr>
            <p:cNvPr id="10140" name="Google Shape;10140;p9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9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9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98"/>
          <p:cNvGrpSpPr/>
          <p:nvPr/>
        </p:nvGrpSpPr>
        <p:grpSpPr>
          <a:xfrm>
            <a:off x="6111733" y="3828305"/>
            <a:ext cx="340731" cy="387641"/>
            <a:chOff x="7728464" y="1561258"/>
            <a:chExt cx="349719" cy="397866"/>
          </a:xfrm>
        </p:grpSpPr>
        <p:sp>
          <p:nvSpPr>
            <p:cNvPr id="10147" name="Google Shape;10147;p9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98"/>
          <p:cNvGrpSpPr/>
          <p:nvPr/>
        </p:nvGrpSpPr>
        <p:grpSpPr>
          <a:xfrm>
            <a:off x="4034702" y="3828305"/>
            <a:ext cx="387681" cy="387641"/>
            <a:chOff x="5611350" y="1561258"/>
            <a:chExt cx="397907" cy="397866"/>
          </a:xfrm>
        </p:grpSpPr>
        <p:sp>
          <p:nvSpPr>
            <p:cNvPr id="10150" name="Google Shape;10150;p9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98"/>
          <p:cNvGrpSpPr/>
          <p:nvPr/>
        </p:nvGrpSpPr>
        <p:grpSpPr>
          <a:xfrm>
            <a:off x="4553987" y="3925571"/>
            <a:ext cx="387610" cy="193109"/>
            <a:chOff x="6140660" y="1661097"/>
            <a:chExt cx="397835" cy="198202"/>
          </a:xfrm>
        </p:grpSpPr>
        <p:sp>
          <p:nvSpPr>
            <p:cNvPr id="10155" name="Google Shape;10155;p9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9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9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98"/>
          <p:cNvGrpSpPr/>
          <p:nvPr/>
        </p:nvGrpSpPr>
        <p:grpSpPr>
          <a:xfrm>
            <a:off x="5073202" y="3828305"/>
            <a:ext cx="387681" cy="387641"/>
            <a:chOff x="6669907" y="1561258"/>
            <a:chExt cx="397907" cy="397866"/>
          </a:xfrm>
        </p:grpSpPr>
        <p:sp>
          <p:nvSpPr>
            <p:cNvPr id="10160" name="Google Shape;10160;p9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9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98"/>
          <p:cNvGrpSpPr/>
          <p:nvPr/>
        </p:nvGrpSpPr>
        <p:grpSpPr>
          <a:xfrm>
            <a:off x="1958433" y="3885842"/>
            <a:ext cx="387681" cy="272572"/>
            <a:chOff x="3386036" y="1746339"/>
            <a:chExt cx="397907" cy="279762"/>
          </a:xfrm>
        </p:grpSpPr>
        <p:sp>
          <p:nvSpPr>
            <p:cNvPr id="10166" name="Google Shape;10166;p9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9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98"/>
          <p:cNvGrpSpPr/>
          <p:nvPr/>
        </p:nvGrpSpPr>
        <p:grpSpPr>
          <a:xfrm>
            <a:off x="2996130" y="3828288"/>
            <a:ext cx="387681" cy="387681"/>
            <a:chOff x="4417380" y="1687279"/>
            <a:chExt cx="397907" cy="397907"/>
          </a:xfrm>
        </p:grpSpPr>
        <p:sp>
          <p:nvSpPr>
            <p:cNvPr id="10169" name="Google Shape;10169;p9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98"/>
          <p:cNvGrpSpPr/>
          <p:nvPr/>
        </p:nvGrpSpPr>
        <p:grpSpPr>
          <a:xfrm>
            <a:off x="7942611" y="3308537"/>
            <a:ext cx="387661" cy="387661"/>
            <a:chOff x="2869999" y="1687279"/>
            <a:chExt cx="397887" cy="397887"/>
          </a:xfrm>
        </p:grpSpPr>
        <p:sp>
          <p:nvSpPr>
            <p:cNvPr id="10172" name="Google Shape;10172;p9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9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98"/>
          <p:cNvGrpSpPr/>
          <p:nvPr/>
        </p:nvGrpSpPr>
        <p:grpSpPr>
          <a:xfrm>
            <a:off x="2477718" y="3828664"/>
            <a:ext cx="386807" cy="386929"/>
            <a:chOff x="3902887" y="1687655"/>
            <a:chExt cx="397010" cy="397135"/>
          </a:xfrm>
        </p:grpSpPr>
        <p:sp>
          <p:nvSpPr>
            <p:cNvPr id="10175" name="Google Shape;10175;p9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9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98"/>
          <p:cNvGrpSpPr/>
          <p:nvPr/>
        </p:nvGrpSpPr>
        <p:grpSpPr>
          <a:xfrm>
            <a:off x="3515416" y="3828344"/>
            <a:ext cx="387681" cy="387681"/>
            <a:chOff x="4933458" y="1687279"/>
            <a:chExt cx="397907" cy="397907"/>
          </a:xfrm>
        </p:grpSpPr>
        <p:sp>
          <p:nvSpPr>
            <p:cNvPr id="10178" name="Google Shape;10178;p9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98"/>
          <p:cNvGrpSpPr/>
          <p:nvPr/>
        </p:nvGrpSpPr>
        <p:grpSpPr>
          <a:xfrm>
            <a:off x="5286246" y="3308537"/>
            <a:ext cx="387681" cy="387661"/>
            <a:chOff x="266768" y="1721375"/>
            <a:chExt cx="397907" cy="397887"/>
          </a:xfrm>
        </p:grpSpPr>
        <p:sp>
          <p:nvSpPr>
            <p:cNvPr id="10181" name="Google Shape;10181;p9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98"/>
          <p:cNvGrpSpPr/>
          <p:nvPr/>
        </p:nvGrpSpPr>
        <p:grpSpPr>
          <a:xfrm>
            <a:off x="7411672" y="3308924"/>
            <a:ext cx="387539" cy="386888"/>
            <a:chOff x="2408992" y="1722875"/>
            <a:chExt cx="397761" cy="397093"/>
          </a:xfrm>
        </p:grpSpPr>
        <p:sp>
          <p:nvSpPr>
            <p:cNvPr id="10184" name="Google Shape;10184;p9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9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98"/>
          <p:cNvGrpSpPr/>
          <p:nvPr/>
        </p:nvGrpSpPr>
        <p:grpSpPr>
          <a:xfrm>
            <a:off x="5592488" y="3828305"/>
            <a:ext cx="387641" cy="387641"/>
            <a:chOff x="7199196" y="1561258"/>
            <a:chExt cx="397866" cy="397866"/>
          </a:xfrm>
        </p:grpSpPr>
        <p:sp>
          <p:nvSpPr>
            <p:cNvPr id="10187" name="Google Shape;10187;p9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0" name="Google Shape;10190;p9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191" name="Google Shape;10191;p98"/>
          <p:cNvGrpSpPr/>
          <p:nvPr/>
        </p:nvGrpSpPr>
        <p:grpSpPr>
          <a:xfrm>
            <a:off x="6348367" y="3308537"/>
            <a:ext cx="387661" cy="387661"/>
            <a:chOff x="1379798" y="1723250"/>
            <a:chExt cx="397887" cy="397887"/>
          </a:xfrm>
        </p:grpSpPr>
        <p:sp>
          <p:nvSpPr>
            <p:cNvPr id="10192" name="Google Shape;10192;p9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98"/>
          <p:cNvGrpSpPr/>
          <p:nvPr/>
        </p:nvGrpSpPr>
        <p:grpSpPr>
          <a:xfrm>
            <a:off x="5817327" y="3308537"/>
            <a:ext cx="387641" cy="387661"/>
            <a:chOff x="864491" y="1723250"/>
            <a:chExt cx="397866" cy="397887"/>
          </a:xfrm>
        </p:grpSpPr>
        <p:sp>
          <p:nvSpPr>
            <p:cNvPr id="10197" name="Google Shape;10197;p9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9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9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1" name="Google Shape;10201;p98"/>
          <p:cNvGrpSpPr/>
          <p:nvPr/>
        </p:nvGrpSpPr>
        <p:grpSpPr>
          <a:xfrm>
            <a:off x="6584154" y="3827060"/>
            <a:ext cx="388966" cy="388966"/>
            <a:chOff x="1190625" y="238125"/>
            <a:chExt cx="5235075" cy="5235075"/>
          </a:xfrm>
        </p:grpSpPr>
        <p:sp>
          <p:nvSpPr>
            <p:cNvPr id="10202" name="Google Shape;10202;p9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7"/>
        <p:cNvGrpSpPr/>
        <p:nvPr/>
      </p:nvGrpSpPr>
      <p:grpSpPr>
        <a:xfrm>
          <a:off x="0" y="0"/>
          <a:ext cx="0" cy="0"/>
          <a:chOff x="0" y="0"/>
          <a:chExt cx="0" cy="0"/>
        </a:xfrm>
      </p:grpSpPr>
      <p:pic>
        <p:nvPicPr>
          <p:cNvPr id="10208" name="Google Shape;10208;p9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pSp>
        <p:nvGrpSpPr>
          <p:cNvPr id="1084" name="Google Shape;1084;p47"/>
          <p:cNvGrpSpPr/>
          <p:nvPr/>
        </p:nvGrpSpPr>
        <p:grpSpPr>
          <a:xfrm>
            <a:off x="2477470" y="675363"/>
            <a:ext cx="4757688" cy="3840088"/>
            <a:chOff x="2477470" y="675363"/>
            <a:chExt cx="4757688" cy="3840088"/>
          </a:xfrm>
        </p:grpSpPr>
        <p:sp>
          <p:nvSpPr>
            <p:cNvPr id="1085" name="Google Shape;1085;p47"/>
            <p:cNvSpPr/>
            <p:nvPr/>
          </p:nvSpPr>
          <p:spPr>
            <a:xfrm>
              <a:off x="5320707" y="675363"/>
              <a:ext cx="152775" cy="157300"/>
            </a:xfrm>
            <a:custGeom>
              <a:avLst/>
              <a:gdLst/>
              <a:ahLst/>
              <a:cxnLst/>
              <a:rect l="l" t="t" r="r" b="b"/>
              <a:pathLst>
                <a:path w="6111" h="6292" extrusionOk="0">
                  <a:moveTo>
                    <a:pt x="2068" y="0"/>
                  </a:moveTo>
                  <a:lnTo>
                    <a:pt x="1885" y="2189"/>
                  </a:lnTo>
                  <a:lnTo>
                    <a:pt x="1" y="3283"/>
                  </a:lnTo>
                  <a:lnTo>
                    <a:pt x="2037" y="4134"/>
                  </a:lnTo>
                  <a:lnTo>
                    <a:pt x="2493" y="6292"/>
                  </a:lnTo>
                  <a:lnTo>
                    <a:pt x="3922" y="4620"/>
                  </a:lnTo>
                  <a:lnTo>
                    <a:pt x="6110" y="4833"/>
                  </a:lnTo>
                  <a:lnTo>
                    <a:pt x="4955" y="2948"/>
                  </a:lnTo>
                  <a:lnTo>
                    <a:pt x="5837" y="942"/>
                  </a:lnTo>
                  <a:lnTo>
                    <a:pt x="3709" y="1459"/>
                  </a:lnTo>
                  <a:lnTo>
                    <a:pt x="20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6567870" y="832663"/>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2477470" y="1030613"/>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7104407" y="4160138"/>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4832370" y="4432600"/>
              <a:ext cx="130725" cy="82850"/>
            </a:xfrm>
            <a:custGeom>
              <a:avLst/>
              <a:gdLst/>
              <a:ahLst/>
              <a:cxnLst/>
              <a:rect l="l" t="t" r="r" b="b"/>
              <a:pathLst>
                <a:path w="5229" h="3314" extrusionOk="0">
                  <a:moveTo>
                    <a:pt x="4651" y="0"/>
                  </a:moveTo>
                  <a:lnTo>
                    <a:pt x="1" y="1793"/>
                  </a:lnTo>
                  <a:lnTo>
                    <a:pt x="578" y="3313"/>
                  </a:lnTo>
                  <a:lnTo>
                    <a:pt x="5229" y="1520"/>
                  </a:lnTo>
                  <a:lnTo>
                    <a:pt x="4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0" name="Google Shape;1090;p47"/>
          <p:cNvPicPr preferRelativeResize="0"/>
          <p:nvPr/>
        </p:nvPicPr>
        <p:blipFill rotWithShape="1">
          <a:blip r:embed="rId3">
            <a:alphaModFix/>
          </a:blip>
          <a:srcRect l="12990" r="20457"/>
          <a:stretch/>
        </p:blipFill>
        <p:spPr>
          <a:xfrm>
            <a:off x="1017600" y="1284300"/>
            <a:ext cx="2575200" cy="2574900"/>
          </a:xfrm>
          <a:prstGeom prst="ellipse">
            <a:avLst/>
          </a:prstGeom>
          <a:noFill/>
          <a:ln>
            <a:noFill/>
          </a:ln>
        </p:spPr>
      </p:pic>
      <p:sp>
        <p:nvSpPr>
          <p:cNvPr id="1091" name="Google Shape;1091;p47"/>
          <p:cNvSpPr txBox="1">
            <a:spLocks noGrp="1"/>
          </p:cNvSpPr>
          <p:nvPr>
            <p:ph type="title"/>
          </p:nvPr>
        </p:nvSpPr>
        <p:spPr>
          <a:xfrm>
            <a:off x="4081200" y="1258350"/>
            <a:ext cx="4045200" cy="7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92" name="Google Shape;1092;p47"/>
          <p:cNvSpPr txBox="1">
            <a:spLocks noGrp="1"/>
          </p:cNvSpPr>
          <p:nvPr>
            <p:ph type="subTitle" idx="1"/>
          </p:nvPr>
        </p:nvSpPr>
        <p:spPr>
          <a:xfrm>
            <a:off x="4081200" y="1972950"/>
            <a:ext cx="4045200" cy="19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They’re simple</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1000"/>
              </a:spcAft>
              <a:buNone/>
            </a:pPr>
            <a:r>
              <a:rPr lang="en"/>
              <a:t>And the most important thing: the audience won’t miss the point of your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grpSp>
        <p:nvGrpSpPr>
          <p:cNvPr id="1129" name="Google Shape;1129;p49"/>
          <p:cNvGrpSpPr/>
          <p:nvPr/>
        </p:nvGrpSpPr>
        <p:grpSpPr>
          <a:xfrm>
            <a:off x="2204295" y="1075713"/>
            <a:ext cx="5658468" cy="3046875"/>
            <a:chOff x="2204295" y="1075713"/>
            <a:chExt cx="5658468" cy="3046875"/>
          </a:xfrm>
        </p:grpSpPr>
        <p:sp>
          <p:nvSpPr>
            <p:cNvPr id="1130" name="Google Shape;1130;p49"/>
            <p:cNvSpPr/>
            <p:nvPr/>
          </p:nvSpPr>
          <p:spPr>
            <a:xfrm rot="10800000" flipH="1">
              <a:off x="2204295" y="4039738"/>
              <a:ext cx="82850" cy="82850"/>
            </a:xfrm>
            <a:custGeom>
              <a:avLst/>
              <a:gdLst/>
              <a:ahLst/>
              <a:cxnLst/>
              <a:rect l="l" t="t" r="r" b="b"/>
              <a:pathLst>
                <a:path w="3314" h="3314" extrusionOk="0">
                  <a:moveTo>
                    <a:pt x="1642" y="1"/>
                  </a:moveTo>
                  <a:cubicBezTo>
                    <a:pt x="730" y="1"/>
                    <a:pt x="0" y="730"/>
                    <a:pt x="0" y="1642"/>
                  </a:cubicBezTo>
                  <a:cubicBezTo>
                    <a:pt x="0" y="2554"/>
                    <a:pt x="730" y="3314"/>
                    <a:pt x="1642" y="3314"/>
                  </a:cubicBezTo>
                  <a:cubicBezTo>
                    <a:pt x="2554" y="3314"/>
                    <a:pt x="3313" y="2554"/>
                    <a:pt x="3313" y="1642"/>
                  </a:cubicBezTo>
                  <a:cubicBezTo>
                    <a:pt x="3313" y="730"/>
                    <a:pt x="25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10800000" flipH="1">
              <a:off x="6657107" y="1075713"/>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3363626">
              <a:off x="7410526" y="193820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49"/>
          <p:cNvSpPr txBox="1">
            <a:spLocks noGrp="1"/>
          </p:cNvSpPr>
          <p:nvPr>
            <p:ph type="title"/>
          </p:nvPr>
        </p:nvSpPr>
        <p:spPr>
          <a:xfrm>
            <a:off x="2691300" y="1506700"/>
            <a:ext cx="3761400" cy="10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r>
              <a:rPr lang="en">
                <a:solidFill>
                  <a:schemeClr val="dk2"/>
                </a:solidFill>
              </a:rPr>
              <a:t>!</a:t>
            </a:r>
            <a:endParaRPr>
              <a:solidFill>
                <a:schemeClr val="dk2"/>
              </a:solidFill>
            </a:endParaRPr>
          </a:p>
        </p:txBody>
      </p:sp>
      <p:sp>
        <p:nvSpPr>
          <p:cNvPr id="1134" name="Google Shape;1134;p49"/>
          <p:cNvSpPr txBox="1">
            <a:spLocks noGrp="1"/>
          </p:cNvSpPr>
          <p:nvPr>
            <p:ph type="subTitle" idx="1"/>
          </p:nvPr>
        </p:nvSpPr>
        <p:spPr>
          <a:xfrm>
            <a:off x="2691300" y="2738000"/>
            <a:ext cx="3761400" cy="8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grpSp>
        <p:nvGrpSpPr>
          <p:cNvPr id="1135" name="Google Shape;1135;p49"/>
          <p:cNvGrpSpPr/>
          <p:nvPr/>
        </p:nvGrpSpPr>
        <p:grpSpPr>
          <a:xfrm>
            <a:off x="1736750" y="1334900"/>
            <a:ext cx="1017950" cy="1400200"/>
            <a:chOff x="1732550" y="468275"/>
            <a:chExt cx="1017950" cy="1400200"/>
          </a:xfrm>
        </p:grpSpPr>
        <p:sp>
          <p:nvSpPr>
            <p:cNvPr id="1136" name="Google Shape;1136;p49"/>
            <p:cNvSpPr/>
            <p:nvPr/>
          </p:nvSpPr>
          <p:spPr>
            <a:xfrm>
              <a:off x="2112525" y="1098125"/>
              <a:ext cx="286050" cy="770350"/>
            </a:xfrm>
            <a:custGeom>
              <a:avLst/>
              <a:gdLst/>
              <a:ahLst/>
              <a:cxnLst/>
              <a:rect l="l" t="t" r="r" b="b"/>
              <a:pathLst>
                <a:path w="11442" h="30814" extrusionOk="0">
                  <a:moveTo>
                    <a:pt x="3499" y="0"/>
                  </a:moveTo>
                  <a:cubicBezTo>
                    <a:pt x="3356" y="0"/>
                    <a:pt x="3210" y="29"/>
                    <a:pt x="3069" y="91"/>
                  </a:cubicBezTo>
                  <a:cubicBezTo>
                    <a:pt x="2535" y="325"/>
                    <a:pt x="2302" y="925"/>
                    <a:pt x="2535" y="1459"/>
                  </a:cubicBezTo>
                  <a:cubicBezTo>
                    <a:pt x="2602" y="1626"/>
                    <a:pt x="9173" y="16303"/>
                    <a:pt x="5671" y="24342"/>
                  </a:cubicBezTo>
                  <a:cubicBezTo>
                    <a:pt x="4737" y="26544"/>
                    <a:pt x="3169" y="27978"/>
                    <a:pt x="834" y="28779"/>
                  </a:cubicBezTo>
                  <a:cubicBezTo>
                    <a:pt x="300" y="28945"/>
                    <a:pt x="0" y="29546"/>
                    <a:pt x="200" y="30079"/>
                  </a:cubicBezTo>
                  <a:cubicBezTo>
                    <a:pt x="334" y="30546"/>
                    <a:pt x="734" y="30813"/>
                    <a:pt x="1201" y="30813"/>
                  </a:cubicBezTo>
                  <a:cubicBezTo>
                    <a:pt x="1301" y="30813"/>
                    <a:pt x="1401" y="30780"/>
                    <a:pt x="1501" y="30747"/>
                  </a:cubicBezTo>
                  <a:cubicBezTo>
                    <a:pt x="4370" y="29779"/>
                    <a:pt x="6405" y="27911"/>
                    <a:pt x="7605" y="25176"/>
                  </a:cubicBezTo>
                  <a:cubicBezTo>
                    <a:pt x="11442" y="16303"/>
                    <a:pt x="4737" y="1259"/>
                    <a:pt x="4437" y="592"/>
                  </a:cubicBezTo>
                  <a:cubicBezTo>
                    <a:pt x="4265" y="224"/>
                    <a:pt x="3895" y="0"/>
                    <a:pt x="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732550" y="607550"/>
              <a:ext cx="1017950" cy="664675"/>
            </a:xfrm>
            <a:custGeom>
              <a:avLst/>
              <a:gdLst/>
              <a:ahLst/>
              <a:cxnLst/>
              <a:rect l="l" t="t" r="r" b="b"/>
              <a:pathLst>
                <a:path w="40718" h="26587" extrusionOk="0">
                  <a:moveTo>
                    <a:pt x="13531" y="0"/>
                  </a:moveTo>
                  <a:lnTo>
                    <a:pt x="8528" y="9607"/>
                  </a:lnTo>
                  <a:lnTo>
                    <a:pt x="222" y="9607"/>
                  </a:lnTo>
                  <a:cubicBezTo>
                    <a:pt x="222" y="9607"/>
                    <a:pt x="1" y="26586"/>
                    <a:pt x="15308" y="26586"/>
                  </a:cubicBezTo>
                  <a:cubicBezTo>
                    <a:pt x="16826" y="26586"/>
                    <a:pt x="18497" y="26419"/>
                    <a:pt x="20336" y="26052"/>
                  </a:cubicBezTo>
                  <a:cubicBezTo>
                    <a:pt x="40717" y="21983"/>
                    <a:pt x="29743" y="1"/>
                    <a:pt x="29743" y="0"/>
                  </a:cubicBezTo>
                  <a:lnTo>
                    <a:pt x="29743" y="0"/>
                  </a:lnTo>
                  <a:lnTo>
                    <a:pt x="23105" y="6171"/>
                  </a:lnTo>
                  <a:lnTo>
                    <a:pt x="1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918200" y="1089550"/>
              <a:ext cx="104275" cy="103450"/>
            </a:xfrm>
            <a:custGeom>
              <a:avLst/>
              <a:gdLst/>
              <a:ahLst/>
              <a:cxnLst/>
              <a:rect l="l" t="t" r="r" b="b"/>
              <a:pathLst>
                <a:path w="4171" h="4138" extrusionOk="0">
                  <a:moveTo>
                    <a:pt x="2069" y="1"/>
                  </a:moveTo>
                  <a:cubicBezTo>
                    <a:pt x="935" y="1"/>
                    <a:pt x="1" y="935"/>
                    <a:pt x="1" y="2069"/>
                  </a:cubicBezTo>
                  <a:cubicBezTo>
                    <a:pt x="1" y="3236"/>
                    <a:pt x="935" y="4137"/>
                    <a:pt x="2069" y="4137"/>
                  </a:cubicBezTo>
                  <a:cubicBezTo>
                    <a:pt x="3236" y="4137"/>
                    <a:pt x="4170" y="3236"/>
                    <a:pt x="4170" y="2069"/>
                  </a:cubicBezTo>
                  <a:cubicBezTo>
                    <a:pt x="4170" y="935"/>
                    <a:pt x="3236" y="1"/>
                    <a:pt x="2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2389375" y="994475"/>
              <a:ext cx="103425" cy="103450"/>
            </a:xfrm>
            <a:custGeom>
              <a:avLst/>
              <a:gdLst/>
              <a:ahLst/>
              <a:cxnLst/>
              <a:rect l="l" t="t" r="r" b="b"/>
              <a:pathLst>
                <a:path w="4137" h="4138" extrusionOk="0">
                  <a:moveTo>
                    <a:pt x="2069" y="1"/>
                  </a:moveTo>
                  <a:cubicBezTo>
                    <a:pt x="901" y="1"/>
                    <a:pt x="1" y="902"/>
                    <a:pt x="1" y="2069"/>
                  </a:cubicBezTo>
                  <a:cubicBezTo>
                    <a:pt x="1" y="3203"/>
                    <a:pt x="935" y="4137"/>
                    <a:pt x="2069" y="4137"/>
                  </a:cubicBezTo>
                  <a:cubicBezTo>
                    <a:pt x="3203" y="4137"/>
                    <a:pt x="4137" y="3203"/>
                    <a:pt x="4137" y="2069"/>
                  </a:cubicBezTo>
                  <a:cubicBezTo>
                    <a:pt x="4137" y="902"/>
                    <a:pt x="3203" y="1"/>
                    <a:pt x="2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1999925" y="870575"/>
              <a:ext cx="119275" cy="172575"/>
            </a:xfrm>
            <a:custGeom>
              <a:avLst/>
              <a:gdLst/>
              <a:ahLst/>
              <a:cxnLst/>
              <a:rect l="l" t="t" r="r" b="b"/>
              <a:pathLst>
                <a:path w="4771" h="6903" extrusionOk="0">
                  <a:moveTo>
                    <a:pt x="1633" y="0"/>
                  </a:moveTo>
                  <a:cubicBezTo>
                    <a:pt x="1520" y="0"/>
                    <a:pt x="1409" y="18"/>
                    <a:pt x="1302" y="53"/>
                  </a:cubicBezTo>
                  <a:cubicBezTo>
                    <a:pt x="301" y="354"/>
                    <a:pt x="1" y="2122"/>
                    <a:pt x="601" y="4023"/>
                  </a:cubicBezTo>
                  <a:cubicBezTo>
                    <a:pt x="1142" y="5707"/>
                    <a:pt x="2225" y="6902"/>
                    <a:pt x="3167" y="6902"/>
                  </a:cubicBezTo>
                  <a:cubicBezTo>
                    <a:pt x="3270" y="6902"/>
                    <a:pt x="3371" y="6888"/>
                    <a:pt x="3470" y="6858"/>
                  </a:cubicBezTo>
                  <a:cubicBezTo>
                    <a:pt x="4471" y="6525"/>
                    <a:pt x="4771" y="4757"/>
                    <a:pt x="4170" y="2889"/>
                  </a:cubicBezTo>
                  <a:cubicBezTo>
                    <a:pt x="3635" y="1192"/>
                    <a:pt x="2568"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2033300" y="903375"/>
              <a:ext cx="52550" cy="106475"/>
            </a:xfrm>
            <a:custGeom>
              <a:avLst/>
              <a:gdLst/>
              <a:ahLst/>
              <a:cxnLst/>
              <a:rect l="l" t="t" r="r" b="b"/>
              <a:pathLst>
                <a:path w="2102" h="4259" extrusionOk="0">
                  <a:moveTo>
                    <a:pt x="429" y="1"/>
                  </a:moveTo>
                  <a:cubicBezTo>
                    <a:pt x="408" y="1"/>
                    <a:pt x="387" y="4"/>
                    <a:pt x="367" y="9"/>
                  </a:cubicBezTo>
                  <a:cubicBezTo>
                    <a:pt x="0" y="142"/>
                    <a:pt x="0" y="1177"/>
                    <a:pt x="367" y="2344"/>
                  </a:cubicBezTo>
                  <a:cubicBezTo>
                    <a:pt x="709" y="3432"/>
                    <a:pt x="1282" y="4259"/>
                    <a:pt x="1656" y="4259"/>
                  </a:cubicBezTo>
                  <a:cubicBezTo>
                    <a:pt x="1683" y="4259"/>
                    <a:pt x="1710" y="4255"/>
                    <a:pt x="1735" y="4245"/>
                  </a:cubicBezTo>
                  <a:cubicBezTo>
                    <a:pt x="2102" y="4112"/>
                    <a:pt x="2102" y="3078"/>
                    <a:pt x="1735" y="1910"/>
                  </a:cubicBezTo>
                  <a:cubicBezTo>
                    <a:pt x="1356" y="807"/>
                    <a:pt x="799"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2027450" y="931950"/>
              <a:ext cx="20050" cy="20025"/>
            </a:xfrm>
            <a:custGeom>
              <a:avLst/>
              <a:gdLst/>
              <a:ahLst/>
              <a:cxnLst/>
              <a:rect l="l" t="t" r="r" b="b"/>
              <a:pathLst>
                <a:path w="802" h="801" extrusionOk="0">
                  <a:moveTo>
                    <a:pt x="401" y="0"/>
                  </a:moveTo>
                  <a:cubicBezTo>
                    <a:pt x="201" y="0"/>
                    <a:pt x="1" y="167"/>
                    <a:pt x="1" y="400"/>
                  </a:cubicBezTo>
                  <a:cubicBezTo>
                    <a:pt x="1" y="601"/>
                    <a:pt x="167" y="801"/>
                    <a:pt x="401" y="801"/>
                  </a:cubicBezTo>
                  <a:cubicBezTo>
                    <a:pt x="634" y="801"/>
                    <a:pt x="801" y="601"/>
                    <a:pt x="801" y="400"/>
                  </a:cubicBezTo>
                  <a:cubicBezTo>
                    <a:pt x="801" y="167"/>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2195900" y="807425"/>
              <a:ext cx="120125" cy="173175"/>
            </a:xfrm>
            <a:custGeom>
              <a:avLst/>
              <a:gdLst/>
              <a:ahLst/>
              <a:cxnLst/>
              <a:rect l="l" t="t" r="r" b="b"/>
              <a:pathLst>
                <a:path w="4805" h="6927" extrusionOk="0">
                  <a:moveTo>
                    <a:pt x="1606" y="0"/>
                  </a:moveTo>
                  <a:cubicBezTo>
                    <a:pt x="1502" y="0"/>
                    <a:pt x="1400" y="15"/>
                    <a:pt x="1302" y="44"/>
                  </a:cubicBezTo>
                  <a:cubicBezTo>
                    <a:pt x="301" y="378"/>
                    <a:pt x="1" y="2146"/>
                    <a:pt x="601" y="4047"/>
                  </a:cubicBezTo>
                  <a:cubicBezTo>
                    <a:pt x="1142" y="5731"/>
                    <a:pt x="2252" y="6927"/>
                    <a:pt x="3175" y="6927"/>
                  </a:cubicBezTo>
                  <a:cubicBezTo>
                    <a:pt x="3276" y="6927"/>
                    <a:pt x="3374" y="6912"/>
                    <a:pt x="3470" y="6883"/>
                  </a:cubicBezTo>
                  <a:cubicBezTo>
                    <a:pt x="4471" y="6549"/>
                    <a:pt x="4804" y="4781"/>
                    <a:pt x="4204" y="2880"/>
                  </a:cubicBezTo>
                  <a:cubicBezTo>
                    <a:pt x="3663" y="1196"/>
                    <a:pt x="2552"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2230100" y="840850"/>
              <a:ext cx="51725" cy="106325"/>
            </a:xfrm>
            <a:custGeom>
              <a:avLst/>
              <a:gdLst/>
              <a:ahLst/>
              <a:cxnLst/>
              <a:rect l="l" t="t" r="r" b="b"/>
              <a:pathLst>
                <a:path w="2069" h="4253" extrusionOk="0">
                  <a:moveTo>
                    <a:pt x="429" y="0"/>
                  </a:moveTo>
                  <a:cubicBezTo>
                    <a:pt x="408" y="0"/>
                    <a:pt x="387" y="3"/>
                    <a:pt x="367" y="8"/>
                  </a:cubicBezTo>
                  <a:cubicBezTo>
                    <a:pt x="0" y="142"/>
                    <a:pt x="0" y="1176"/>
                    <a:pt x="367" y="2343"/>
                  </a:cubicBezTo>
                  <a:cubicBezTo>
                    <a:pt x="714" y="3447"/>
                    <a:pt x="1270" y="4253"/>
                    <a:pt x="1640" y="4253"/>
                  </a:cubicBezTo>
                  <a:cubicBezTo>
                    <a:pt x="1661" y="4253"/>
                    <a:pt x="1682" y="4250"/>
                    <a:pt x="1702" y="4245"/>
                  </a:cubicBezTo>
                  <a:cubicBezTo>
                    <a:pt x="2069" y="4111"/>
                    <a:pt x="2069" y="3077"/>
                    <a:pt x="1702" y="1910"/>
                  </a:cubicBezTo>
                  <a:cubicBezTo>
                    <a:pt x="1355" y="806"/>
                    <a:pt x="79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2224250" y="868575"/>
              <a:ext cx="20050" cy="20850"/>
            </a:xfrm>
            <a:custGeom>
              <a:avLst/>
              <a:gdLst/>
              <a:ahLst/>
              <a:cxnLst/>
              <a:rect l="l" t="t" r="r" b="b"/>
              <a:pathLst>
                <a:path w="802" h="834" extrusionOk="0">
                  <a:moveTo>
                    <a:pt x="401" y="0"/>
                  </a:moveTo>
                  <a:cubicBezTo>
                    <a:pt x="168" y="0"/>
                    <a:pt x="1" y="200"/>
                    <a:pt x="1" y="400"/>
                  </a:cubicBezTo>
                  <a:cubicBezTo>
                    <a:pt x="1" y="634"/>
                    <a:pt x="168" y="834"/>
                    <a:pt x="401" y="834"/>
                  </a:cubicBezTo>
                  <a:cubicBezTo>
                    <a:pt x="601" y="834"/>
                    <a:pt x="801" y="634"/>
                    <a:pt x="801" y="400"/>
                  </a:cubicBezTo>
                  <a:cubicBezTo>
                    <a:pt x="801" y="200"/>
                    <a:pt x="60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2136700" y="1003250"/>
              <a:ext cx="115100" cy="60475"/>
            </a:xfrm>
            <a:custGeom>
              <a:avLst/>
              <a:gdLst/>
              <a:ahLst/>
              <a:cxnLst/>
              <a:rect l="l" t="t" r="r" b="b"/>
              <a:pathLst>
                <a:path w="4604" h="2419" extrusionOk="0">
                  <a:moveTo>
                    <a:pt x="3879" y="1"/>
                  </a:moveTo>
                  <a:cubicBezTo>
                    <a:pt x="3685" y="1"/>
                    <a:pt x="3491" y="89"/>
                    <a:pt x="3369" y="250"/>
                  </a:cubicBezTo>
                  <a:cubicBezTo>
                    <a:pt x="2838" y="1027"/>
                    <a:pt x="2031" y="1178"/>
                    <a:pt x="1470" y="1178"/>
                  </a:cubicBezTo>
                  <a:cubicBezTo>
                    <a:pt x="1116" y="1178"/>
                    <a:pt x="860" y="1118"/>
                    <a:pt x="834" y="1118"/>
                  </a:cubicBezTo>
                  <a:cubicBezTo>
                    <a:pt x="776" y="1100"/>
                    <a:pt x="717" y="1092"/>
                    <a:pt x="660" y="1092"/>
                  </a:cubicBezTo>
                  <a:cubicBezTo>
                    <a:pt x="391" y="1092"/>
                    <a:pt x="150" y="1276"/>
                    <a:pt x="67" y="1551"/>
                  </a:cubicBezTo>
                  <a:cubicBezTo>
                    <a:pt x="0" y="1885"/>
                    <a:pt x="201" y="2218"/>
                    <a:pt x="534" y="2319"/>
                  </a:cubicBezTo>
                  <a:cubicBezTo>
                    <a:pt x="567" y="2319"/>
                    <a:pt x="968" y="2419"/>
                    <a:pt x="1501" y="2419"/>
                  </a:cubicBezTo>
                  <a:cubicBezTo>
                    <a:pt x="2369" y="2419"/>
                    <a:pt x="3570" y="2185"/>
                    <a:pt x="4404" y="984"/>
                  </a:cubicBezTo>
                  <a:cubicBezTo>
                    <a:pt x="4604" y="684"/>
                    <a:pt x="4537" y="284"/>
                    <a:pt x="4237" y="117"/>
                  </a:cubicBezTo>
                  <a:cubicBezTo>
                    <a:pt x="4131" y="38"/>
                    <a:pt x="4005" y="1"/>
                    <a:pt x="3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2010775" y="808225"/>
              <a:ext cx="97600" cy="41175"/>
            </a:xfrm>
            <a:custGeom>
              <a:avLst/>
              <a:gdLst/>
              <a:ahLst/>
              <a:cxnLst/>
              <a:rect l="l" t="t" r="r" b="b"/>
              <a:pathLst>
                <a:path w="3904" h="1647" extrusionOk="0">
                  <a:moveTo>
                    <a:pt x="652" y="1"/>
                  </a:moveTo>
                  <a:cubicBezTo>
                    <a:pt x="361" y="1"/>
                    <a:pt x="97" y="218"/>
                    <a:pt x="67" y="513"/>
                  </a:cubicBezTo>
                  <a:cubicBezTo>
                    <a:pt x="0" y="846"/>
                    <a:pt x="234" y="1180"/>
                    <a:pt x="568" y="1247"/>
                  </a:cubicBezTo>
                  <a:lnTo>
                    <a:pt x="3136" y="1647"/>
                  </a:lnTo>
                  <a:lnTo>
                    <a:pt x="3236" y="1647"/>
                  </a:lnTo>
                  <a:cubicBezTo>
                    <a:pt x="3536" y="1647"/>
                    <a:pt x="3803" y="1447"/>
                    <a:pt x="3837" y="1146"/>
                  </a:cubicBezTo>
                  <a:cubicBezTo>
                    <a:pt x="3903" y="780"/>
                    <a:pt x="3670" y="479"/>
                    <a:pt x="3336" y="413"/>
                  </a:cubicBezTo>
                  <a:lnTo>
                    <a:pt x="768" y="12"/>
                  </a:lnTo>
                  <a:cubicBezTo>
                    <a:pt x="729" y="5"/>
                    <a:pt x="69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2147550" y="753600"/>
              <a:ext cx="73400" cy="79975"/>
            </a:xfrm>
            <a:custGeom>
              <a:avLst/>
              <a:gdLst/>
              <a:ahLst/>
              <a:cxnLst/>
              <a:rect l="l" t="t" r="r" b="b"/>
              <a:pathLst>
                <a:path w="2936" h="3199" extrusionOk="0">
                  <a:moveTo>
                    <a:pt x="2228" y="1"/>
                  </a:moveTo>
                  <a:cubicBezTo>
                    <a:pt x="2045" y="1"/>
                    <a:pt x="1868" y="77"/>
                    <a:pt x="1735" y="229"/>
                  </a:cubicBezTo>
                  <a:lnTo>
                    <a:pt x="234" y="2197"/>
                  </a:lnTo>
                  <a:cubicBezTo>
                    <a:pt x="0" y="2464"/>
                    <a:pt x="67" y="2864"/>
                    <a:pt x="334" y="3065"/>
                  </a:cubicBezTo>
                  <a:cubicBezTo>
                    <a:pt x="434" y="3165"/>
                    <a:pt x="567" y="3198"/>
                    <a:pt x="701" y="3198"/>
                  </a:cubicBezTo>
                  <a:cubicBezTo>
                    <a:pt x="901" y="3198"/>
                    <a:pt x="1067" y="3131"/>
                    <a:pt x="1201" y="2965"/>
                  </a:cubicBezTo>
                  <a:lnTo>
                    <a:pt x="2735" y="1030"/>
                  </a:lnTo>
                  <a:cubicBezTo>
                    <a:pt x="2935" y="730"/>
                    <a:pt x="2902" y="329"/>
                    <a:pt x="2635" y="129"/>
                  </a:cubicBezTo>
                  <a:cubicBezTo>
                    <a:pt x="2507" y="43"/>
                    <a:pt x="2366" y="1"/>
                    <a:pt x="2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2254275" y="1297200"/>
              <a:ext cx="293225" cy="215350"/>
            </a:xfrm>
            <a:custGeom>
              <a:avLst/>
              <a:gdLst/>
              <a:ahLst/>
              <a:cxnLst/>
              <a:rect l="l" t="t" r="r" b="b"/>
              <a:pathLst>
                <a:path w="11729" h="8614" extrusionOk="0">
                  <a:moveTo>
                    <a:pt x="10808" y="1"/>
                  </a:moveTo>
                  <a:cubicBezTo>
                    <a:pt x="1" y="1"/>
                    <a:pt x="2136" y="8607"/>
                    <a:pt x="2136" y="8607"/>
                  </a:cubicBezTo>
                  <a:cubicBezTo>
                    <a:pt x="2136" y="8607"/>
                    <a:pt x="2253" y="8614"/>
                    <a:pt x="2461" y="8614"/>
                  </a:cubicBezTo>
                  <a:cubicBezTo>
                    <a:pt x="4142" y="8614"/>
                    <a:pt x="11729" y="8165"/>
                    <a:pt x="10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2018275" y="1519225"/>
              <a:ext cx="251875" cy="200275"/>
            </a:xfrm>
            <a:custGeom>
              <a:avLst/>
              <a:gdLst/>
              <a:ahLst/>
              <a:cxnLst/>
              <a:rect l="l" t="t" r="r" b="b"/>
              <a:pathLst>
                <a:path w="10075" h="8011" extrusionOk="0">
                  <a:moveTo>
                    <a:pt x="3111" y="1"/>
                  </a:moveTo>
                  <a:cubicBezTo>
                    <a:pt x="1365" y="1"/>
                    <a:pt x="1" y="626"/>
                    <a:pt x="1" y="626"/>
                  </a:cubicBezTo>
                  <a:cubicBezTo>
                    <a:pt x="1" y="626"/>
                    <a:pt x="975" y="8011"/>
                    <a:pt x="7149" y="8011"/>
                  </a:cubicBezTo>
                  <a:cubicBezTo>
                    <a:pt x="8018" y="8011"/>
                    <a:pt x="8989" y="7865"/>
                    <a:pt x="10075" y="7531"/>
                  </a:cubicBezTo>
                  <a:cubicBezTo>
                    <a:pt x="8896" y="1285"/>
                    <a:pt x="5612" y="1"/>
                    <a:pt x="3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2091675" y="1574875"/>
              <a:ext cx="142625" cy="115125"/>
            </a:xfrm>
            <a:custGeom>
              <a:avLst/>
              <a:gdLst/>
              <a:ahLst/>
              <a:cxnLst/>
              <a:rect l="l" t="t" r="r" b="b"/>
              <a:pathLst>
                <a:path w="5705" h="4605" extrusionOk="0">
                  <a:moveTo>
                    <a:pt x="111" y="0"/>
                  </a:moveTo>
                  <a:cubicBezTo>
                    <a:pt x="74" y="0"/>
                    <a:pt x="37" y="1"/>
                    <a:pt x="0" y="2"/>
                  </a:cubicBezTo>
                  <a:lnTo>
                    <a:pt x="5704" y="4605"/>
                  </a:lnTo>
                  <a:cubicBezTo>
                    <a:pt x="5704" y="4605"/>
                    <a:pt x="3581"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2332675" y="1348075"/>
              <a:ext cx="150125" cy="135125"/>
            </a:xfrm>
            <a:custGeom>
              <a:avLst/>
              <a:gdLst/>
              <a:ahLst/>
              <a:cxnLst/>
              <a:rect l="l" t="t" r="r" b="b"/>
              <a:pathLst>
                <a:path w="6005" h="5405" extrusionOk="0">
                  <a:moveTo>
                    <a:pt x="6005" y="0"/>
                  </a:moveTo>
                  <a:cubicBezTo>
                    <a:pt x="6004" y="0"/>
                    <a:pt x="2168" y="167"/>
                    <a:pt x="0" y="5404"/>
                  </a:cubicBezTo>
                  <a:lnTo>
                    <a:pt x="60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1826475" y="700950"/>
              <a:ext cx="64250" cy="64225"/>
            </a:xfrm>
            <a:custGeom>
              <a:avLst/>
              <a:gdLst/>
              <a:ahLst/>
              <a:cxnLst/>
              <a:rect l="l" t="t" r="r" b="b"/>
              <a:pathLst>
                <a:path w="2570" h="2569" extrusionOk="0">
                  <a:moveTo>
                    <a:pt x="1268" y="0"/>
                  </a:moveTo>
                  <a:cubicBezTo>
                    <a:pt x="568" y="0"/>
                    <a:pt x="1" y="567"/>
                    <a:pt x="1" y="1268"/>
                  </a:cubicBezTo>
                  <a:cubicBezTo>
                    <a:pt x="1" y="1968"/>
                    <a:pt x="568" y="2569"/>
                    <a:pt x="1268" y="2569"/>
                  </a:cubicBezTo>
                  <a:cubicBezTo>
                    <a:pt x="1969" y="2569"/>
                    <a:pt x="2569" y="1968"/>
                    <a:pt x="2569" y="1268"/>
                  </a:cubicBezTo>
                  <a:cubicBezTo>
                    <a:pt x="2569" y="567"/>
                    <a:pt x="1969"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2285975" y="575850"/>
              <a:ext cx="63400" cy="63400"/>
            </a:xfrm>
            <a:custGeom>
              <a:avLst/>
              <a:gdLst/>
              <a:ahLst/>
              <a:cxnLst/>
              <a:rect l="l" t="t" r="r" b="b"/>
              <a:pathLst>
                <a:path w="2536" h="2536" extrusionOk="0">
                  <a:moveTo>
                    <a:pt x="1268" y="1"/>
                  </a:moveTo>
                  <a:cubicBezTo>
                    <a:pt x="567" y="1"/>
                    <a:pt x="0" y="568"/>
                    <a:pt x="0" y="1268"/>
                  </a:cubicBezTo>
                  <a:cubicBezTo>
                    <a:pt x="0" y="1969"/>
                    <a:pt x="567" y="2536"/>
                    <a:pt x="1268" y="2536"/>
                  </a:cubicBezTo>
                  <a:cubicBezTo>
                    <a:pt x="1968" y="2536"/>
                    <a:pt x="2535" y="1969"/>
                    <a:pt x="2535" y="1268"/>
                  </a:cubicBezTo>
                  <a:cubicBezTo>
                    <a:pt x="2535" y="568"/>
                    <a:pt x="1968" y="1"/>
                    <a:pt x="1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1902375" y="532500"/>
              <a:ext cx="63400" cy="63400"/>
            </a:xfrm>
            <a:custGeom>
              <a:avLst/>
              <a:gdLst/>
              <a:ahLst/>
              <a:cxnLst/>
              <a:rect l="l" t="t" r="r" b="b"/>
              <a:pathLst>
                <a:path w="2536" h="2536" extrusionOk="0">
                  <a:moveTo>
                    <a:pt x="1268" y="0"/>
                  </a:moveTo>
                  <a:cubicBezTo>
                    <a:pt x="567" y="0"/>
                    <a:pt x="0" y="567"/>
                    <a:pt x="0" y="1268"/>
                  </a:cubicBezTo>
                  <a:cubicBezTo>
                    <a:pt x="0" y="1968"/>
                    <a:pt x="567" y="2535"/>
                    <a:pt x="1268" y="2535"/>
                  </a:cubicBezTo>
                  <a:cubicBezTo>
                    <a:pt x="1968" y="2535"/>
                    <a:pt x="2535" y="1968"/>
                    <a:pt x="2535" y="1268"/>
                  </a:cubicBezTo>
                  <a:cubicBezTo>
                    <a:pt x="2535" y="567"/>
                    <a:pt x="1968"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2112525" y="468275"/>
              <a:ext cx="63400" cy="63400"/>
            </a:xfrm>
            <a:custGeom>
              <a:avLst/>
              <a:gdLst/>
              <a:ahLst/>
              <a:cxnLst/>
              <a:rect l="l" t="t" r="r" b="b"/>
              <a:pathLst>
                <a:path w="2536" h="2536" extrusionOk="0">
                  <a:moveTo>
                    <a:pt x="1268" y="1"/>
                  </a:moveTo>
                  <a:cubicBezTo>
                    <a:pt x="567" y="1"/>
                    <a:pt x="0" y="568"/>
                    <a:pt x="0" y="1268"/>
                  </a:cubicBezTo>
                  <a:cubicBezTo>
                    <a:pt x="0" y="1969"/>
                    <a:pt x="567" y="2536"/>
                    <a:pt x="1268" y="2536"/>
                  </a:cubicBezTo>
                  <a:cubicBezTo>
                    <a:pt x="1968" y="2536"/>
                    <a:pt x="2535" y="1969"/>
                    <a:pt x="2535" y="1268"/>
                  </a:cubicBezTo>
                  <a:cubicBezTo>
                    <a:pt x="2535" y="568"/>
                    <a:pt x="1968" y="1"/>
                    <a:pt x="1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9"/>
          <p:cNvGrpSpPr/>
          <p:nvPr/>
        </p:nvGrpSpPr>
        <p:grpSpPr>
          <a:xfrm>
            <a:off x="6657100" y="2582788"/>
            <a:ext cx="962375" cy="1209225"/>
            <a:chOff x="3315050" y="3776475"/>
            <a:chExt cx="962375" cy="1209225"/>
          </a:xfrm>
        </p:grpSpPr>
        <p:sp>
          <p:nvSpPr>
            <p:cNvPr id="1158" name="Google Shape;1158;p49"/>
            <p:cNvSpPr/>
            <p:nvPr/>
          </p:nvSpPr>
          <p:spPr>
            <a:xfrm>
              <a:off x="3315050" y="4726325"/>
              <a:ext cx="962375" cy="259375"/>
            </a:xfrm>
            <a:custGeom>
              <a:avLst/>
              <a:gdLst/>
              <a:ahLst/>
              <a:cxnLst/>
              <a:rect l="l" t="t" r="r" b="b"/>
              <a:pathLst>
                <a:path w="38495" h="10375" extrusionOk="0">
                  <a:moveTo>
                    <a:pt x="19247" y="1"/>
                  </a:moveTo>
                  <a:cubicBezTo>
                    <a:pt x="14377" y="1"/>
                    <a:pt x="9907" y="501"/>
                    <a:pt x="6538" y="1301"/>
                  </a:cubicBezTo>
                  <a:cubicBezTo>
                    <a:pt x="2535" y="2235"/>
                    <a:pt x="0" y="3636"/>
                    <a:pt x="0" y="5204"/>
                  </a:cubicBezTo>
                  <a:cubicBezTo>
                    <a:pt x="0" y="6739"/>
                    <a:pt x="2535" y="8140"/>
                    <a:pt x="6538" y="9074"/>
                  </a:cubicBezTo>
                  <a:cubicBezTo>
                    <a:pt x="9907" y="9908"/>
                    <a:pt x="14377" y="10375"/>
                    <a:pt x="19247" y="10375"/>
                  </a:cubicBezTo>
                  <a:cubicBezTo>
                    <a:pt x="24117" y="10375"/>
                    <a:pt x="28587" y="9908"/>
                    <a:pt x="31956" y="9074"/>
                  </a:cubicBezTo>
                  <a:cubicBezTo>
                    <a:pt x="35992" y="8140"/>
                    <a:pt x="38494" y="6739"/>
                    <a:pt x="38494" y="5204"/>
                  </a:cubicBezTo>
                  <a:cubicBezTo>
                    <a:pt x="38494" y="3636"/>
                    <a:pt x="35992" y="2235"/>
                    <a:pt x="31956" y="1301"/>
                  </a:cubicBezTo>
                  <a:cubicBezTo>
                    <a:pt x="28587" y="501"/>
                    <a:pt x="24117" y="1"/>
                    <a:pt x="19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3478500" y="3776475"/>
              <a:ext cx="635475" cy="1209225"/>
            </a:xfrm>
            <a:custGeom>
              <a:avLst/>
              <a:gdLst/>
              <a:ahLst/>
              <a:cxnLst/>
              <a:rect l="l" t="t" r="r" b="b"/>
              <a:pathLst>
                <a:path w="25419" h="48369" extrusionOk="0">
                  <a:moveTo>
                    <a:pt x="12709" y="1"/>
                  </a:moveTo>
                  <a:cubicBezTo>
                    <a:pt x="5704" y="1"/>
                    <a:pt x="0" y="5705"/>
                    <a:pt x="0" y="12710"/>
                  </a:cubicBezTo>
                  <a:lnTo>
                    <a:pt x="0" y="47068"/>
                  </a:lnTo>
                  <a:cubicBezTo>
                    <a:pt x="3369" y="47902"/>
                    <a:pt x="7839" y="48369"/>
                    <a:pt x="12709" y="48369"/>
                  </a:cubicBezTo>
                  <a:cubicBezTo>
                    <a:pt x="17579" y="48369"/>
                    <a:pt x="22049" y="47902"/>
                    <a:pt x="25418" y="47068"/>
                  </a:cubicBezTo>
                  <a:lnTo>
                    <a:pt x="25418" y="12710"/>
                  </a:lnTo>
                  <a:cubicBezTo>
                    <a:pt x="25418" y="9207"/>
                    <a:pt x="24017" y="6038"/>
                    <a:pt x="21716" y="3737"/>
                  </a:cubicBezTo>
                  <a:cubicBezTo>
                    <a:pt x="19414" y="1435"/>
                    <a:pt x="16212" y="1"/>
                    <a:pt x="12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3621100" y="3942425"/>
              <a:ext cx="150950" cy="150975"/>
            </a:xfrm>
            <a:custGeom>
              <a:avLst/>
              <a:gdLst/>
              <a:ahLst/>
              <a:cxnLst/>
              <a:rect l="l" t="t" r="r" b="b"/>
              <a:pathLst>
                <a:path w="6038" h="6039" extrusionOk="0">
                  <a:moveTo>
                    <a:pt x="3036" y="1"/>
                  </a:moveTo>
                  <a:cubicBezTo>
                    <a:pt x="1368" y="1"/>
                    <a:pt x="0" y="1368"/>
                    <a:pt x="0" y="3036"/>
                  </a:cubicBezTo>
                  <a:cubicBezTo>
                    <a:pt x="0" y="4704"/>
                    <a:pt x="1368" y="6038"/>
                    <a:pt x="3036" y="6038"/>
                  </a:cubicBezTo>
                  <a:cubicBezTo>
                    <a:pt x="4703" y="6038"/>
                    <a:pt x="6038" y="4704"/>
                    <a:pt x="6038" y="3036"/>
                  </a:cubicBezTo>
                  <a:cubicBezTo>
                    <a:pt x="6038" y="1368"/>
                    <a:pt x="4703" y="1"/>
                    <a:pt x="3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3656125" y="3976625"/>
              <a:ext cx="81750" cy="82575"/>
            </a:xfrm>
            <a:custGeom>
              <a:avLst/>
              <a:gdLst/>
              <a:ahLst/>
              <a:cxnLst/>
              <a:rect l="l" t="t" r="r" b="b"/>
              <a:pathLst>
                <a:path w="3270" h="3303" extrusionOk="0">
                  <a:moveTo>
                    <a:pt x="1635" y="0"/>
                  </a:moveTo>
                  <a:cubicBezTo>
                    <a:pt x="734" y="0"/>
                    <a:pt x="0" y="734"/>
                    <a:pt x="0" y="1668"/>
                  </a:cubicBezTo>
                  <a:cubicBezTo>
                    <a:pt x="0" y="2569"/>
                    <a:pt x="734" y="3303"/>
                    <a:pt x="1635" y="3303"/>
                  </a:cubicBezTo>
                  <a:cubicBezTo>
                    <a:pt x="2535" y="3303"/>
                    <a:pt x="3269" y="2569"/>
                    <a:pt x="3269" y="1668"/>
                  </a:cubicBezTo>
                  <a:cubicBezTo>
                    <a:pt x="3269" y="734"/>
                    <a:pt x="2535" y="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3825400" y="3942425"/>
              <a:ext cx="150975" cy="150975"/>
            </a:xfrm>
            <a:custGeom>
              <a:avLst/>
              <a:gdLst/>
              <a:ahLst/>
              <a:cxnLst/>
              <a:rect l="l" t="t" r="r" b="b"/>
              <a:pathLst>
                <a:path w="6039" h="6039" extrusionOk="0">
                  <a:moveTo>
                    <a:pt x="3036" y="1"/>
                  </a:moveTo>
                  <a:cubicBezTo>
                    <a:pt x="1368" y="1"/>
                    <a:pt x="1" y="1368"/>
                    <a:pt x="1" y="3036"/>
                  </a:cubicBezTo>
                  <a:cubicBezTo>
                    <a:pt x="1" y="4704"/>
                    <a:pt x="1368" y="6038"/>
                    <a:pt x="3036" y="6038"/>
                  </a:cubicBezTo>
                  <a:cubicBezTo>
                    <a:pt x="4704" y="6038"/>
                    <a:pt x="6038" y="4704"/>
                    <a:pt x="6038" y="3036"/>
                  </a:cubicBezTo>
                  <a:cubicBezTo>
                    <a:pt x="6038" y="1368"/>
                    <a:pt x="4704" y="1"/>
                    <a:pt x="3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3859600" y="3976625"/>
              <a:ext cx="82575" cy="82575"/>
            </a:xfrm>
            <a:custGeom>
              <a:avLst/>
              <a:gdLst/>
              <a:ahLst/>
              <a:cxnLst/>
              <a:rect l="l" t="t" r="r" b="b"/>
              <a:pathLst>
                <a:path w="3303" h="3303" extrusionOk="0">
                  <a:moveTo>
                    <a:pt x="1668" y="0"/>
                  </a:moveTo>
                  <a:cubicBezTo>
                    <a:pt x="734" y="0"/>
                    <a:pt x="0" y="734"/>
                    <a:pt x="0" y="1668"/>
                  </a:cubicBezTo>
                  <a:cubicBezTo>
                    <a:pt x="0" y="2569"/>
                    <a:pt x="734" y="3303"/>
                    <a:pt x="1668" y="3303"/>
                  </a:cubicBezTo>
                  <a:cubicBezTo>
                    <a:pt x="2569" y="3303"/>
                    <a:pt x="3303" y="2569"/>
                    <a:pt x="3303" y="1668"/>
                  </a:cubicBezTo>
                  <a:cubicBezTo>
                    <a:pt x="3303" y="734"/>
                    <a:pt x="256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3621100" y="4306025"/>
              <a:ext cx="151800" cy="150975"/>
            </a:xfrm>
            <a:custGeom>
              <a:avLst/>
              <a:gdLst/>
              <a:ahLst/>
              <a:cxnLst/>
              <a:rect l="l" t="t" r="r" b="b"/>
              <a:pathLst>
                <a:path w="6072" h="6039" extrusionOk="0">
                  <a:moveTo>
                    <a:pt x="3036" y="0"/>
                  </a:moveTo>
                  <a:cubicBezTo>
                    <a:pt x="1368" y="0"/>
                    <a:pt x="0" y="1335"/>
                    <a:pt x="0" y="3003"/>
                  </a:cubicBezTo>
                  <a:cubicBezTo>
                    <a:pt x="0" y="4670"/>
                    <a:pt x="1368" y="6038"/>
                    <a:pt x="3036" y="6038"/>
                  </a:cubicBezTo>
                  <a:cubicBezTo>
                    <a:pt x="4703" y="6038"/>
                    <a:pt x="6071" y="4670"/>
                    <a:pt x="6071" y="3003"/>
                  </a:cubicBezTo>
                  <a:cubicBezTo>
                    <a:pt x="6071" y="1335"/>
                    <a:pt x="4703"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3656125" y="4340225"/>
              <a:ext cx="81750" cy="82575"/>
            </a:xfrm>
            <a:custGeom>
              <a:avLst/>
              <a:gdLst/>
              <a:ahLst/>
              <a:cxnLst/>
              <a:rect l="l" t="t" r="r" b="b"/>
              <a:pathLst>
                <a:path w="3270" h="3303" extrusionOk="0">
                  <a:moveTo>
                    <a:pt x="1635" y="0"/>
                  </a:moveTo>
                  <a:cubicBezTo>
                    <a:pt x="734" y="0"/>
                    <a:pt x="0" y="734"/>
                    <a:pt x="0" y="1635"/>
                  </a:cubicBezTo>
                  <a:cubicBezTo>
                    <a:pt x="0" y="2535"/>
                    <a:pt x="734" y="3302"/>
                    <a:pt x="1635" y="3302"/>
                  </a:cubicBezTo>
                  <a:cubicBezTo>
                    <a:pt x="2535" y="3302"/>
                    <a:pt x="3269" y="2535"/>
                    <a:pt x="3269" y="1635"/>
                  </a:cubicBezTo>
                  <a:cubicBezTo>
                    <a:pt x="3269" y="734"/>
                    <a:pt x="2535" y="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3825400" y="4306025"/>
              <a:ext cx="150975" cy="150975"/>
            </a:xfrm>
            <a:custGeom>
              <a:avLst/>
              <a:gdLst/>
              <a:ahLst/>
              <a:cxnLst/>
              <a:rect l="l" t="t" r="r" b="b"/>
              <a:pathLst>
                <a:path w="6039" h="6039" extrusionOk="0">
                  <a:moveTo>
                    <a:pt x="3036" y="0"/>
                  </a:moveTo>
                  <a:cubicBezTo>
                    <a:pt x="1368" y="0"/>
                    <a:pt x="1" y="1335"/>
                    <a:pt x="1" y="3003"/>
                  </a:cubicBezTo>
                  <a:cubicBezTo>
                    <a:pt x="1" y="4670"/>
                    <a:pt x="1368" y="6038"/>
                    <a:pt x="3036" y="6038"/>
                  </a:cubicBezTo>
                  <a:cubicBezTo>
                    <a:pt x="4704" y="6038"/>
                    <a:pt x="6038" y="4670"/>
                    <a:pt x="6038" y="3003"/>
                  </a:cubicBezTo>
                  <a:cubicBezTo>
                    <a:pt x="6038" y="1335"/>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3859600" y="4340225"/>
              <a:ext cx="82575" cy="82575"/>
            </a:xfrm>
            <a:custGeom>
              <a:avLst/>
              <a:gdLst/>
              <a:ahLst/>
              <a:cxnLst/>
              <a:rect l="l" t="t" r="r" b="b"/>
              <a:pathLst>
                <a:path w="3303" h="3303" extrusionOk="0">
                  <a:moveTo>
                    <a:pt x="1668" y="0"/>
                  </a:moveTo>
                  <a:cubicBezTo>
                    <a:pt x="734" y="0"/>
                    <a:pt x="0" y="734"/>
                    <a:pt x="0" y="1635"/>
                  </a:cubicBezTo>
                  <a:cubicBezTo>
                    <a:pt x="0" y="2535"/>
                    <a:pt x="734" y="3302"/>
                    <a:pt x="1668" y="3302"/>
                  </a:cubicBezTo>
                  <a:cubicBezTo>
                    <a:pt x="2569" y="3302"/>
                    <a:pt x="3303" y="2535"/>
                    <a:pt x="3303" y="1635"/>
                  </a:cubicBezTo>
                  <a:cubicBezTo>
                    <a:pt x="3303" y="734"/>
                    <a:pt x="256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3825400" y="4123400"/>
              <a:ext cx="150975" cy="150950"/>
            </a:xfrm>
            <a:custGeom>
              <a:avLst/>
              <a:gdLst/>
              <a:ahLst/>
              <a:cxnLst/>
              <a:rect l="l" t="t" r="r" b="b"/>
              <a:pathLst>
                <a:path w="6039" h="6038" extrusionOk="0">
                  <a:moveTo>
                    <a:pt x="3036" y="0"/>
                  </a:moveTo>
                  <a:cubicBezTo>
                    <a:pt x="1368" y="0"/>
                    <a:pt x="1" y="1368"/>
                    <a:pt x="1" y="3036"/>
                  </a:cubicBezTo>
                  <a:cubicBezTo>
                    <a:pt x="1" y="4704"/>
                    <a:pt x="1368" y="6038"/>
                    <a:pt x="3036" y="6038"/>
                  </a:cubicBezTo>
                  <a:cubicBezTo>
                    <a:pt x="4704" y="6038"/>
                    <a:pt x="6038" y="4704"/>
                    <a:pt x="6038" y="3036"/>
                  </a:cubicBezTo>
                  <a:cubicBezTo>
                    <a:pt x="6038"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3859600" y="4157575"/>
              <a:ext cx="82575" cy="82600"/>
            </a:xfrm>
            <a:custGeom>
              <a:avLst/>
              <a:gdLst/>
              <a:ahLst/>
              <a:cxnLst/>
              <a:rect l="l" t="t" r="r" b="b"/>
              <a:pathLst>
                <a:path w="3303" h="3304" extrusionOk="0">
                  <a:moveTo>
                    <a:pt x="1668" y="1"/>
                  </a:moveTo>
                  <a:cubicBezTo>
                    <a:pt x="734" y="1"/>
                    <a:pt x="0" y="768"/>
                    <a:pt x="0" y="1669"/>
                  </a:cubicBezTo>
                  <a:cubicBezTo>
                    <a:pt x="0" y="2569"/>
                    <a:pt x="734" y="3303"/>
                    <a:pt x="1668" y="3303"/>
                  </a:cubicBezTo>
                  <a:cubicBezTo>
                    <a:pt x="2569" y="3303"/>
                    <a:pt x="3303" y="2569"/>
                    <a:pt x="3303" y="1669"/>
                  </a:cubicBezTo>
                  <a:cubicBezTo>
                    <a:pt x="3303" y="768"/>
                    <a:pt x="2569"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3632775" y="4134225"/>
              <a:ext cx="127600" cy="130125"/>
            </a:xfrm>
            <a:custGeom>
              <a:avLst/>
              <a:gdLst/>
              <a:ahLst/>
              <a:cxnLst/>
              <a:rect l="l" t="t" r="r" b="b"/>
              <a:pathLst>
                <a:path w="5104" h="5205" extrusionOk="0">
                  <a:moveTo>
                    <a:pt x="1101" y="1"/>
                  </a:moveTo>
                  <a:lnTo>
                    <a:pt x="0" y="1068"/>
                  </a:lnTo>
                  <a:lnTo>
                    <a:pt x="4036" y="5205"/>
                  </a:lnTo>
                  <a:lnTo>
                    <a:pt x="5104" y="4137"/>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3631100" y="4136725"/>
              <a:ext cx="131775" cy="125125"/>
            </a:xfrm>
            <a:custGeom>
              <a:avLst/>
              <a:gdLst/>
              <a:ahLst/>
              <a:cxnLst/>
              <a:rect l="l" t="t" r="r" b="b"/>
              <a:pathLst>
                <a:path w="5271" h="5005" extrusionOk="0">
                  <a:moveTo>
                    <a:pt x="4237" y="1"/>
                  </a:moveTo>
                  <a:lnTo>
                    <a:pt x="0" y="3904"/>
                  </a:lnTo>
                  <a:lnTo>
                    <a:pt x="1034" y="5005"/>
                  </a:lnTo>
                  <a:lnTo>
                    <a:pt x="5271" y="1102"/>
                  </a:lnTo>
                  <a:lnTo>
                    <a:pt x="4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3621100" y="4381075"/>
              <a:ext cx="151800" cy="75925"/>
            </a:xfrm>
            <a:custGeom>
              <a:avLst/>
              <a:gdLst/>
              <a:ahLst/>
              <a:cxnLst/>
              <a:rect l="l" t="t" r="r" b="b"/>
              <a:pathLst>
                <a:path w="6072" h="3037" extrusionOk="0">
                  <a:moveTo>
                    <a:pt x="0" y="1"/>
                  </a:moveTo>
                  <a:cubicBezTo>
                    <a:pt x="0" y="1668"/>
                    <a:pt x="1368" y="3036"/>
                    <a:pt x="3036" y="3036"/>
                  </a:cubicBezTo>
                  <a:cubicBezTo>
                    <a:pt x="4703" y="3036"/>
                    <a:pt x="6071" y="1668"/>
                    <a:pt x="6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3825400" y="4381075"/>
              <a:ext cx="150975" cy="75925"/>
            </a:xfrm>
            <a:custGeom>
              <a:avLst/>
              <a:gdLst/>
              <a:ahLst/>
              <a:cxnLst/>
              <a:rect l="l" t="t" r="r" b="b"/>
              <a:pathLst>
                <a:path w="6039" h="3037" extrusionOk="0">
                  <a:moveTo>
                    <a:pt x="1" y="1"/>
                  </a:moveTo>
                  <a:cubicBezTo>
                    <a:pt x="1" y="1668"/>
                    <a:pt x="1368" y="3036"/>
                    <a:pt x="3036" y="3036"/>
                  </a:cubicBezTo>
                  <a:cubicBezTo>
                    <a:pt x="4704" y="3036"/>
                    <a:pt x="6038" y="1668"/>
                    <a:pt x="6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p:nvPr/>
          </p:nvSpPr>
          <p:spPr>
            <a:xfrm>
              <a:off x="3509350" y="4444675"/>
              <a:ext cx="567100" cy="220800"/>
            </a:xfrm>
            <a:custGeom>
              <a:avLst/>
              <a:gdLst/>
              <a:ahLst/>
              <a:cxnLst/>
              <a:rect l="l" t="t" r="r" b="b"/>
              <a:pathLst>
                <a:path w="22684" h="8832" extrusionOk="0">
                  <a:moveTo>
                    <a:pt x="2125" y="0"/>
                  </a:moveTo>
                  <a:cubicBezTo>
                    <a:pt x="1826" y="0"/>
                    <a:pt x="1521" y="72"/>
                    <a:pt x="1234" y="225"/>
                  </a:cubicBezTo>
                  <a:cubicBezTo>
                    <a:pt x="334" y="726"/>
                    <a:pt x="0" y="1860"/>
                    <a:pt x="501" y="2794"/>
                  </a:cubicBezTo>
                  <a:cubicBezTo>
                    <a:pt x="634" y="3027"/>
                    <a:pt x="3836" y="8831"/>
                    <a:pt x="11475" y="8831"/>
                  </a:cubicBezTo>
                  <a:cubicBezTo>
                    <a:pt x="19147" y="8831"/>
                    <a:pt x="22116" y="2961"/>
                    <a:pt x="22216" y="2727"/>
                  </a:cubicBezTo>
                  <a:cubicBezTo>
                    <a:pt x="22683" y="1793"/>
                    <a:pt x="22283" y="692"/>
                    <a:pt x="21382" y="225"/>
                  </a:cubicBezTo>
                  <a:cubicBezTo>
                    <a:pt x="21108" y="88"/>
                    <a:pt x="20816" y="23"/>
                    <a:pt x="20529" y="23"/>
                  </a:cubicBezTo>
                  <a:cubicBezTo>
                    <a:pt x="19839" y="23"/>
                    <a:pt x="19177" y="400"/>
                    <a:pt x="18847" y="1059"/>
                  </a:cubicBezTo>
                  <a:cubicBezTo>
                    <a:pt x="18780" y="1193"/>
                    <a:pt x="16746" y="5062"/>
                    <a:pt x="11475" y="5062"/>
                  </a:cubicBezTo>
                  <a:cubicBezTo>
                    <a:pt x="6138" y="5062"/>
                    <a:pt x="3903" y="1159"/>
                    <a:pt x="3770" y="992"/>
                  </a:cubicBezTo>
                  <a:cubicBezTo>
                    <a:pt x="3446" y="368"/>
                    <a:pt x="2801" y="0"/>
                    <a:pt x="2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3541875" y="4467200"/>
              <a:ext cx="498700" cy="166575"/>
            </a:xfrm>
            <a:custGeom>
              <a:avLst/>
              <a:gdLst/>
              <a:ahLst/>
              <a:cxnLst/>
              <a:rect l="l" t="t" r="r" b="b"/>
              <a:pathLst>
                <a:path w="19948" h="6663" extrusionOk="0">
                  <a:moveTo>
                    <a:pt x="701" y="1"/>
                  </a:moveTo>
                  <a:cubicBezTo>
                    <a:pt x="611" y="1"/>
                    <a:pt x="520" y="20"/>
                    <a:pt x="434" y="58"/>
                  </a:cubicBezTo>
                  <a:cubicBezTo>
                    <a:pt x="134" y="225"/>
                    <a:pt x="0" y="592"/>
                    <a:pt x="134" y="892"/>
                  </a:cubicBezTo>
                  <a:cubicBezTo>
                    <a:pt x="267" y="1126"/>
                    <a:pt x="3002" y="6663"/>
                    <a:pt x="10174" y="6663"/>
                  </a:cubicBezTo>
                  <a:cubicBezTo>
                    <a:pt x="17079" y="6663"/>
                    <a:pt x="19681" y="1492"/>
                    <a:pt x="19781" y="1259"/>
                  </a:cubicBezTo>
                  <a:cubicBezTo>
                    <a:pt x="19948" y="959"/>
                    <a:pt x="19814" y="592"/>
                    <a:pt x="19514" y="425"/>
                  </a:cubicBezTo>
                  <a:cubicBezTo>
                    <a:pt x="19425" y="375"/>
                    <a:pt x="19327" y="352"/>
                    <a:pt x="19229" y="352"/>
                  </a:cubicBezTo>
                  <a:cubicBezTo>
                    <a:pt x="18999" y="352"/>
                    <a:pt x="18774" y="481"/>
                    <a:pt x="18680" y="692"/>
                  </a:cubicBezTo>
                  <a:cubicBezTo>
                    <a:pt x="18580" y="892"/>
                    <a:pt x="16278" y="5429"/>
                    <a:pt x="10174" y="5429"/>
                  </a:cubicBezTo>
                  <a:cubicBezTo>
                    <a:pt x="3836" y="5429"/>
                    <a:pt x="1368" y="558"/>
                    <a:pt x="1268" y="358"/>
                  </a:cubicBezTo>
                  <a:cubicBezTo>
                    <a:pt x="1149" y="120"/>
                    <a:pt x="927"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3478500" y="4606250"/>
              <a:ext cx="75900" cy="132600"/>
            </a:xfrm>
            <a:custGeom>
              <a:avLst/>
              <a:gdLst/>
              <a:ahLst/>
              <a:cxnLst/>
              <a:rect l="l" t="t" r="r" b="b"/>
              <a:pathLst>
                <a:path w="3036" h="5304" extrusionOk="0">
                  <a:moveTo>
                    <a:pt x="0" y="0"/>
                  </a:moveTo>
                  <a:lnTo>
                    <a:pt x="0" y="5271"/>
                  </a:lnTo>
                  <a:cubicBezTo>
                    <a:pt x="133" y="5304"/>
                    <a:pt x="234" y="5304"/>
                    <a:pt x="367" y="5304"/>
                  </a:cubicBezTo>
                  <a:cubicBezTo>
                    <a:pt x="1835" y="5304"/>
                    <a:pt x="3036" y="4103"/>
                    <a:pt x="3036" y="2635"/>
                  </a:cubicBezTo>
                  <a:cubicBezTo>
                    <a:pt x="3036" y="1168"/>
                    <a:pt x="1835"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9"/>
            <p:cNvSpPr/>
            <p:nvPr/>
          </p:nvSpPr>
          <p:spPr>
            <a:xfrm>
              <a:off x="4047225" y="4627925"/>
              <a:ext cx="66750" cy="132625"/>
            </a:xfrm>
            <a:custGeom>
              <a:avLst/>
              <a:gdLst/>
              <a:ahLst/>
              <a:cxnLst/>
              <a:rect l="l" t="t" r="r" b="b"/>
              <a:pathLst>
                <a:path w="2670" h="5305" extrusionOk="0">
                  <a:moveTo>
                    <a:pt x="2669" y="0"/>
                  </a:moveTo>
                  <a:cubicBezTo>
                    <a:pt x="1201" y="0"/>
                    <a:pt x="1" y="1168"/>
                    <a:pt x="1" y="2636"/>
                  </a:cubicBezTo>
                  <a:cubicBezTo>
                    <a:pt x="1" y="4103"/>
                    <a:pt x="1201" y="5304"/>
                    <a:pt x="2669" y="5304"/>
                  </a:cubicBezTo>
                  <a:lnTo>
                    <a:pt x="2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1"/>
        <p:cNvGrpSpPr/>
        <p:nvPr/>
      </p:nvGrpSpPr>
      <p:grpSpPr>
        <a:xfrm>
          <a:off x="0" y="0"/>
          <a:ext cx="0" cy="0"/>
          <a:chOff x="0" y="0"/>
          <a:chExt cx="0" cy="0"/>
        </a:xfrm>
      </p:grpSpPr>
      <p:sp>
        <p:nvSpPr>
          <p:cNvPr id="1182" name="Google Shape;1182;p50"/>
          <p:cNvSpPr/>
          <p:nvPr/>
        </p:nvSpPr>
        <p:spPr>
          <a:xfrm>
            <a:off x="6608750" y="2094963"/>
            <a:ext cx="130725" cy="71450"/>
          </a:xfrm>
          <a:custGeom>
            <a:avLst/>
            <a:gdLst/>
            <a:ahLst/>
            <a:cxnLst/>
            <a:rect l="l" t="t" r="r" b="b"/>
            <a:pathLst>
              <a:path w="5229" h="2858" extrusionOk="0">
                <a:moveTo>
                  <a:pt x="395" y="1"/>
                </a:moveTo>
                <a:lnTo>
                  <a:pt x="0" y="1551"/>
                </a:lnTo>
                <a:lnTo>
                  <a:pt x="4803" y="2858"/>
                </a:lnTo>
                <a:lnTo>
                  <a:pt x="5228" y="1277"/>
                </a:lnTo>
                <a:lnTo>
                  <a:pt x="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528675" y="1821488"/>
            <a:ext cx="131475" cy="82850"/>
          </a:xfrm>
          <a:custGeom>
            <a:avLst/>
            <a:gdLst/>
            <a:ahLst/>
            <a:cxnLst/>
            <a:rect l="l" t="t" r="r" b="b"/>
            <a:pathLst>
              <a:path w="5259" h="3314" extrusionOk="0">
                <a:moveTo>
                  <a:pt x="4681" y="1"/>
                </a:moveTo>
                <a:lnTo>
                  <a:pt x="0" y="1794"/>
                </a:lnTo>
                <a:lnTo>
                  <a:pt x="578" y="3314"/>
                </a:lnTo>
                <a:lnTo>
                  <a:pt x="5259" y="1521"/>
                </a:lnTo>
                <a:lnTo>
                  <a:pt x="46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5118150" y="225733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8252050" y="2364575"/>
            <a:ext cx="89675" cy="129950"/>
          </a:xfrm>
          <a:custGeom>
            <a:avLst/>
            <a:gdLst/>
            <a:ahLst/>
            <a:cxnLst/>
            <a:rect l="l" t="t" r="r" b="b"/>
            <a:pathLst>
              <a:path w="3587" h="5198" extrusionOk="0">
                <a:moveTo>
                  <a:pt x="1459" y="0"/>
                </a:moveTo>
                <a:lnTo>
                  <a:pt x="0" y="669"/>
                </a:lnTo>
                <a:lnTo>
                  <a:pt x="2128" y="5198"/>
                </a:lnTo>
                <a:lnTo>
                  <a:pt x="3587" y="4499"/>
                </a:lnTo>
                <a:lnTo>
                  <a:pt x="1459" y="0"/>
                </a:lnTo>
                <a:close/>
              </a:path>
            </a:pathLst>
          </a:custGeom>
          <a:solidFill>
            <a:srgbClr val="00A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386638" y="1592063"/>
            <a:ext cx="49400" cy="49425"/>
          </a:xfrm>
          <a:custGeom>
            <a:avLst/>
            <a:gdLst/>
            <a:ahLst/>
            <a:cxnLst/>
            <a:rect l="l" t="t" r="r" b="b"/>
            <a:pathLst>
              <a:path w="1976" h="1977" extrusionOk="0">
                <a:moveTo>
                  <a:pt x="1003" y="1"/>
                </a:moveTo>
                <a:cubicBezTo>
                  <a:pt x="456" y="1"/>
                  <a:pt x="0" y="457"/>
                  <a:pt x="0" y="973"/>
                </a:cubicBezTo>
                <a:cubicBezTo>
                  <a:pt x="0" y="1520"/>
                  <a:pt x="456" y="1976"/>
                  <a:pt x="1003" y="1976"/>
                </a:cubicBezTo>
                <a:cubicBezTo>
                  <a:pt x="1520" y="1976"/>
                  <a:pt x="1976" y="1520"/>
                  <a:pt x="1976" y="973"/>
                </a:cubicBezTo>
                <a:cubicBezTo>
                  <a:pt x="1976" y="457"/>
                  <a:pt x="1520" y="1"/>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txBox="1">
            <a:spLocks noGrp="1"/>
          </p:cNvSpPr>
          <p:nvPr>
            <p:ph type="body" idx="1"/>
          </p:nvPr>
        </p:nvSpPr>
        <p:spPr>
          <a:xfrm>
            <a:off x="5118150" y="539500"/>
            <a:ext cx="3312600" cy="97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 </a:t>
            </a:r>
            <a:r>
              <a:rPr lang="en"/>
              <a:t>is worth a thousand words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grpSp>
        <p:nvGrpSpPr>
          <p:cNvPr id="1192" name="Google Shape;1192;p51"/>
          <p:cNvGrpSpPr/>
          <p:nvPr/>
        </p:nvGrpSpPr>
        <p:grpSpPr>
          <a:xfrm>
            <a:off x="1132182" y="920663"/>
            <a:ext cx="7034993" cy="3354863"/>
            <a:chOff x="1132182" y="920663"/>
            <a:chExt cx="7034993" cy="3354863"/>
          </a:xfrm>
        </p:grpSpPr>
        <p:sp>
          <p:nvSpPr>
            <p:cNvPr id="1193" name="Google Shape;1193;p51"/>
            <p:cNvSpPr/>
            <p:nvPr/>
          </p:nvSpPr>
          <p:spPr>
            <a:xfrm>
              <a:off x="2386575" y="4077913"/>
              <a:ext cx="130725" cy="70675"/>
            </a:xfrm>
            <a:custGeom>
              <a:avLst/>
              <a:gdLst/>
              <a:ahLst/>
              <a:cxnLst/>
              <a:rect l="l" t="t" r="r" b="b"/>
              <a:pathLst>
                <a:path w="5229" h="2827" extrusionOk="0">
                  <a:moveTo>
                    <a:pt x="426" y="0"/>
                  </a:moveTo>
                  <a:lnTo>
                    <a:pt x="0" y="1550"/>
                  </a:lnTo>
                  <a:lnTo>
                    <a:pt x="4833" y="2827"/>
                  </a:lnTo>
                  <a:lnTo>
                    <a:pt x="5228" y="1277"/>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203638" y="2998538"/>
              <a:ext cx="89700" cy="129950"/>
            </a:xfrm>
            <a:custGeom>
              <a:avLst/>
              <a:gdLst/>
              <a:ahLst/>
              <a:cxnLst/>
              <a:rect l="l" t="t" r="r" b="b"/>
              <a:pathLst>
                <a:path w="3588" h="5198" extrusionOk="0">
                  <a:moveTo>
                    <a:pt x="1429" y="0"/>
                  </a:moveTo>
                  <a:lnTo>
                    <a:pt x="0" y="669"/>
                  </a:lnTo>
                  <a:lnTo>
                    <a:pt x="2128" y="5198"/>
                  </a:lnTo>
                  <a:lnTo>
                    <a:pt x="3587" y="4499"/>
                  </a:lnTo>
                  <a:lnTo>
                    <a:pt x="1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rot="3363626">
              <a:off x="1201431" y="1236572"/>
              <a:ext cx="382988" cy="370838"/>
            </a:xfrm>
            <a:custGeom>
              <a:avLst/>
              <a:gdLst/>
              <a:ahLst/>
              <a:cxnLst/>
              <a:rect l="l" t="t" r="r" b="b"/>
              <a:pathLst>
                <a:path w="15320" h="14834" extrusionOk="0">
                  <a:moveTo>
                    <a:pt x="3100" y="0"/>
                  </a:moveTo>
                  <a:lnTo>
                    <a:pt x="0" y="5259"/>
                  </a:lnTo>
                  <a:lnTo>
                    <a:pt x="7082" y="12858"/>
                  </a:lnTo>
                  <a:lnTo>
                    <a:pt x="9970" y="9392"/>
                  </a:lnTo>
                  <a:lnTo>
                    <a:pt x="15319" y="14833"/>
                  </a:lnTo>
                  <a:lnTo>
                    <a:pt x="15319" y="14833"/>
                  </a:lnTo>
                  <a:lnTo>
                    <a:pt x="10395" y="3101"/>
                  </a:lnTo>
                  <a:lnTo>
                    <a:pt x="7021" y="7234"/>
                  </a:lnTo>
                  <a:lnTo>
                    <a:pt x="3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4226025" y="920663"/>
              <a:ext cx="131500" cy="71450"/>
            </a:xfrm>
            <a:custGeom>
              <a:avLst/>
              <a:gdLst/>
              <a:ahLst/>
              <a:cxnLst/>
              <a:rect l="l" t="t" r="r" b="b"/>
              <a:pathLst>
                <a:path w="5260" h="2858" extrusionOk="0">
                  <a:moveTo>
                    <a:pt x="426" y="0"/>
                  </a:moveTo>
                  <a:lnTo>
                    <a:pt x="1" y="1551"/>
                  </a:lnTo>
                  <a:lnTo>
                    <a:pt x="4834" y="2858"/>
                  </a:lnTo>
                  <a:lnTo>
                    <a:pt x="5259" y="1277"/>
                  </a:lnTo>
                  <a:lnTo>
                    <a:pt x="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6306063" y="924088"/>
              <a:ext cx="64625" cy="64625"/>
            </a:xfrm>
            <a:custGeom>
              <a:avLst/>
              <a:gdLst/>
              <a:ahLst/>
              <a:cxnLst/>
              <a:rect l="l" t="t" r="r" b="b"/>
              <a:pathLst>
                <a:path w="2585" h="2585" extrusionOk="0">
                  <a:moveTo>
                    <a:pt x="1277" y="1"/>
                  </a:moveTo>
                  <a:cubicBezTo>
                    <a:pt x="578" y="1"/>
                    <a:pt x="1" y="578"/>
                    <a:pt x="1" y="1278"/>
                  </a:cubicBezTo>
                  <a:cubicBezTo>
                    <a:pt x="1" y="2007"/>
                    <a:pt x="578" y="2585"/>
                    <a:pt x="1277" y="2585"/>
                  </a:cubicBezTo>
                  <a:cubicBezTo>
                    <a:pt x="2007" y="2585"/>
                    <a:pt x="2584" y="2007"/>
                    <a:pt x="2584" y="1278"/>
                  </a:cubicBezTo>
                  <a:cubicBezTo>
                    <a:pt x="2584" y="578"/>
                    <a:pt x="2007"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5263313" y="4148600"/>
              <a:ext cx="130750" cy="126925"/>
            </a:xfrm>
            <a:custGeom>
              <a:avLst/>
              <a:gdLst/>
              <a:ahLst/>
              <a:cxnLst/>
              <a:rect l="l" t="t" r="r" b="b"/>
              <a:pathLst>
                <a:path w="5230" h="5077" extrusionOk="0">
                  <a:moveTo>
                    <a:pt x="711" y="1"/>
                  </a:moveTo>
                  <a:cubicBezTo>
                    <a:pt x="548" y="1"/>
                    <a:pt x="381" y="62"/>
                    <a:pt x="244" y="183"/>
                  </a:cubicBezTo>
                  <a:cubicBezTo>
                    <a:pt x="1" y="426"/>
                    <a:pt x="1" y="821"/>
                    <a:pt x="244" y="1065"/>
                  </a:cubicBezTo>
                  <a:lnTo>
                    <a:pt x="1734" y="2554"/>
                  </a:lnTo>
                  <a:lnTo>
                    <a:pt x="244" y="4013"/>
                  </a:lnTo>
                  <a:cubicBezTo>
                    <a:pt x="1" y="4256"/>
                    <a:pt x="1" y="4651"/>
                    <a:pt x="244" y="4894"/>
                  </a:cubicBezTo>
                  <a:cubicBezTo>
                    <a:pt x="381" y="5016"/>
                    <a:pt x="548" y="5077"/>
                    <a:pt x="711" y="5077"/>
                  </a:cubicBezTo>
                  <a:cubicBezTo>
                    <a:pt x="875" y="5077"/>
                    <a:pt x="1034" y="5016"/>
                    <a:pt x="1156" y="4894"/>
                  </a:cubicBezTo>
                  <a:lnTo>
                    <a:pt x="2615" y="3435"/>
                  </a:lnTo>
                  <a:lnTo>
                    <a:pt x="4074" y="4894"/>
                  </a:lnTo>
                  <a:cubicBezTo>
                    <a:pt x="4196" y="5016"/>
                    <a:pt x="4355" y="5077"/>
                    <a:pt x="4519" y="5077"/>
                  </a:cubicBezTo>
                  <a:cubicBezTo>
                    <a:pt x="4682" y="5077"/>
                    <a:pt x="4849" y="5016"/>
                    <a:pt x="4986" y="4894"/>
                  </a:cubicBezTo>
                  <a:cubicBezTo>
                    <a:pt x="5199" y="4651"/>
                    <a:pt x="5199" y="4256"/>
                    <a:pt x="4986" y="4013"/>
                  </a:cubicBezTo>
                  <a:lnTo>
                    <a:pt x="3496" y="2554"/>
                  </a:lnTo>
                  <a:lnTo>
                    <a:pt x="4986" y="1065"/>
                  </a:lnTo>
                  <a:cubicBezTo>
                    <a:pt x="5229" y="821"/>
                    <a:pt x="5229" y="426"/>
                    <a:pt x="4986" y="183"/>
                  </a:cubicBezTo>
                  <a:cubicBezTo>
                    <a:pt x="4849" y="62"/>
                    <a:pt x="4682" y="1"/>
                    <a:pt x="4519" y="1"/>
                  </a:cubicBezTo>
                  <a:cubicBezTo>
                    <a:pt x="4355" y="1"/>
                    <a:pt x="4196" y="62"/>
                    <a:pt x="4074" y="183"/>
                  </a:cubicBezTo>
                  <a:lnTo>
                    <a:pt x="2615" y="1642"/>
                  </a:lnTo>
                  <a:lnTo>
                    <a:pt x="1156" y="183"/>
                  </a:lnTo>
                  <a:cubicBezTo>
                    <a:pt x="1034" y="62"/>
                    <a:pt x="875" y="1"/>
                    <a:pt x="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8057725" y="3082025"/>
              <a:ext cx="109450" cy="122375"/>
            </a:xfrm>
            <a:custGeom>
              <a:avLst/>
              <a:gdLst/>
              <a:ahLst/>
              <a:cxnLst/>
              <a:rect l="l" t="t" r="r" b="b"/>
              <a:pathLst>
                <a:path w="4378" h="4895" extrusionOk="0">
                  <a:moveTo>
                    <a:pt x="3131" y="1"/>
                  </a:moveTo>
                  <a:lnTo>
                    <a:pt x="1" y="3892"/>
                  </a:lnTo>
                  <a:lnTo>
                    <a:pt x="1247" y="4895"/>
                  </a:lnTo>
                  <a:lnTo>
                    <a:pt x="4378" y="1004"/>
                  </a:lnTo>
                  <a:lnTo>
                    <a:pt x="3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6954525" y="3697813"/>
              <a:ext cx="83625" cy="83625"/>
            </a:xfrm>
            <a:custGeom>
              <a:avLst/>
              <a:gdLst/>
              <a:ahLst/>
              <a:cxnLst/>
              <a:rect l="l" t="t" r="r" b="b"/>
              <a:pathLst>
                <a:path w="3345" h="3345" extrusionOk="0">
                  <a:moveTo>
                    <a:pt x="1673" y="1"/>
                  </a:moveTo>
                  <a:cubicBezTo>
                    <a:pt x="761" y="1"/>
                    <a:pt x="1" y="761"/>
                    <a:pt x="1" y="1673"/>
                  </a:cubicBezTo>
                  <a:cubicBezTo>
                    <a:pt x="1" y="2585"/>
                    <a:pt x="761" y="3344"/>
                    <a:pt x="1673" y="3344"/>
                  </a:cubicBezTo>
                  <a:cubicBezTo>
                    <a:pt x="2584" y="3344"/>
                    <a:pt x="3344" y="2585"/>
                    <a:pt x="3344" y="1673"/>
                  </a:cubicBezTo>
                  <a:cubicBezTo>
                    <a:pt x="3344" y="761"/>
                    <a:pt x="2584" y="1"/>
                    <a:pt x="1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51"/>
          <p:cNvSpPr txBox="1">
            <a:spLocks noGrp="1"/>
          </p:cNvSpPr>
          <p:nvPr>
            <p:ph type="title"/>
          </p:nvPr>
        </p:nvSpPr>
        <p:spPr>
          <a:xfrm>
            <a:off x="3291900" y="3128500"/>
            <a:ext cx="25602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Someone famous</a:t>
            </a:r>
            <a:endParaRPr/>
          </a:p>
        </p:txBody>
      </p:sp>
      <p:sp>
        <p:nvSpPr>
          <p:cNvPr id="1202" name="Google Shape;1202;p51"/>
          <p:cNvSpPr txBox="1">
            <a:spLocks noGrp="1"/>
          </p:cNvSpPr>
          <p:nvPr>
            <p:ph type="subTitle" idx="1"/>
          </p:nvPr>
        </p:nvSpPr>
        <p:spPr>
          <a:xfrm>
            <a:off x="1817550" y="1565900"/>
            <a:ext cx="55089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1203" name="Google Shape;1203;p51"/>
          <p:cNvGrpSpPr/>
          <p:nvPr/>
        </p:nvGrpSpPr>
        <p:grpSpPr>
          <a:xfrm>
            <a:off x="7326438" y="346728"/>
            <a:ext cx="1210885" cy="1085733"/>
            <a:chOff x="3154925" y="610875"/>
            <a:chExt cx="1387675" cy="1244250"/>
          </a:xfrm>
        </p:grpSpPr>
        <p:sp>
          <p:nvSpPr>
            <p:cNvPr id="1204" name="Google Shape;1204;p51"/>
            <p:cNvSpPr/>
            <p:nvPr/>
          </p:nvSpPr>
          <p:spPr>
            <a:xfrm>
              <a:off x="3154925" y="745975"/>
              <a:ext cx="1351825" cy="1109150"/>
            </a:xfrm>
            <a:custGeom>
              <a:avLst/>
              <a:gdLst/>
              <a:ahLst/>
              <a:cxnLst/>
              <a:rect l="l" t="t" r="r" b="b"/>
              <a:pathLst>
                <a:path w="54073" h="44366" extrusionOk="0">
                  <a:moveTo>
                    <a:pt x="35025" y="1"/>
                  </a:moveTo>
                  <a:lnTo>
                    <a:pt x="27563" y="12709"/>
                  </a:lnTo>
                  <a:lnTo>
                    <a:pt x="27563" y="12709"/>
                  </a:lnTo>
                  <a:lnTo>
                    <a:pt x="0" y="13610"/>
                  </a:lnTo>
                  <a:lnTo>
                    <a:pt x="19400" y="26609"/>
                  </a:lnTo>
                  <a:lnTo>
                    <a:pt x="8974" y="44366"/>
                  </a:lnTo>
                  <a:lnTo>
                    <a:pt x="26759" y="31540"/>
                  </a:lnTo>
                  <a:lnTo>
                    <a:pt x="45900" y="44366"/>
                  </a:lnTo>
                  <a:lnTo>
                    <a:pt x="45900" y="44366"/>
                  </a:lnTo>
                  <a:lnTo>
                    <a:pt x="40353" y="21736"/>
                  </a:lnTo>
                  <a:lnTo>
                    <a:pt x="40353" y="21736"/>
                  </a:lnTo>
                  <a:lnTo>
                    <a:pt x="54072" y="11842"/>
                  </a:lnTo>
                  <a:lnTo>
                    <a:pt x="38056" y="12366"/>
                  </a:lnTo>
                  <a:lnTo>
                    <a:pt x="38056" y="12366"/>
                  </a:lnTo>
                  <a:lnTo>
                    <a:pt x="35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3727825" y="1127925"/>
              <a:ext cx="143475" cy="142625"/>
            </a:xfrm>
            <a:custGeom>
              <a:avLst/>
              <a:gdLst/>
              <a:ahLst/>
              <a:cxnLst/>
              <a:rect l="l" t="t" r="r" b="b"/>
              <a:pathLst>
                <a:path w="5739" h="5705" extrusionOk="0">
                  <a:moveTo>
                    <a:pt x="2870" y="0"/>
                  </a:moveTo>
                  <a:cubicBezTo>
                    <a:pt x="1302" y="0"/>
                    <a:pt x="1" y="1268"/>
                    <a:pt x="1" y="2869"/>
                  </a:cubicBezTo>
                  <a:cubicBezTo>
                    <a:pt x="1" y="4437"/>
                    <a:pt x="1302" y="5704"/>
                    <a:pt x="2870" y="5704"/>
                  </a:cubicBezTo>
                  <a:cubicBezTo>
                    <a:pt x="4471" y="5704"/>
                    <a:pt x="5738" y="4437"/>
                    <a:pt x="5738" y="2869"/>
                  </a:cubicBezTo>
                  <a:cubicBezTo>
                    <a:pt x="5738" y="1268"/>
                    <a:pt x="4471" y="0"/>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3749525" y="1148775"/>
              <a:ext cx="100925" cy="100925"/>
            </a:xfrm>
            <a:custGeom>
              <a:avLst/>
              <a:gdLst/>
              <a:ahLst/>
              <a:cxnLst/>
              <a:rect l="l" t="t" r="r" b="b"/>
              <a:pathLst>
                <a:path w="4037" h="4037" extrusionOk="0">
                  <a:moveTo>
                    <a:pt x="2002" y="0"/>
                  </a:moveTo>
                  <a:cubicBezTo>
                    <a:pt x="901" y="0"/>
                    <a:pt x="0" y="901"/>
                    <a:pt x="0" y="2035"/>
                  </a:cubicBezTo>
                  <a:cubicBezTo>
                    <a:pt x="0" y="3136"/>
                    <a:pt x="901" y="4036"/>
                    <a:pt x="2002" y="4036"/>
                  </a:cubicBezTo>
                  <a:cubicBezTo>
                    <a:pt x="3136" y="4036"/>
                    <a:pt x="4036" y="3136"/>
                    <a:pt x="4036" y="2035"/>
                  </a:cubicBezTo>
                  <a:cubicBezTo>
                    <a:pt x="4036" y="901"/>
                    <a:pt x="3136"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3749525" y="1158775"/>
              <a:ext cx="34200" cy="35050"/>
            </a:xfrm>
            <a:custGeom>
              <a:avLst/>
              <a:gdLst/>
              <a:ahLst/>
              <a:cxnLst/>
              <a:rect l="l" t="t" r="r" b="b"/>
              <a:pathLst>
                <a:path w="1368" h="1402" extrusionOk="0">
                  <a:moveTo>
                    <a:pt x="667" y="0"/>
                  </a:moveTo>
                  <a:cubicBezTo>
                    <a:pt x="300" y="0"/>
                    <a:pt x="0" y="301"/>
                    <a:pt x="0" y="701"/>
                  </a:cubicBezTo>
                  <a:cubicBezTo>
                    <a:pt x="0" y="1068"/>
                    <a:pt x="300" y="1401"/>
                    <a:pt x="667" y="1401"/>
                  </a:cubicBezTo>
                  <a:cubicBezTo>
                    <a:pt x="1068" y="1401"/>
                    <a:pt x="1368" y="1068"/>
                    <a:pt x="1368" y="701"/>
                  </a:cubicBezTo>
                  <a:cubicBezTo>
                    <a:pt x="1368" y="301"/>
                    <a:pt x="1068"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799550" y="1198800"/>
              <a:ext cx="50900" cy="50900"/>
            </a:xfrm>
            <a:custGeom>
              <a:avLst/>
              <a:gdLst/>
              <a:ahLst/>
              <a:cxnLst/>
              <a:rect l="l" t="t" r="r" b="b"/>
              <a:pathLst>
                <a:path w="2036" h="2036" extrusionOk="0">
                  <a:moveTo>
                    <a:pt x="1035" y="1"/>
                  </a:moveTo>
                  <a:cubicBezTo>
                    <a:pt x="468" y="1"/>
                    <a:pt x="1" y="468"/>
                    <a:pt x="1" y="1035"/>
                  </a:cubicBezTo>
                  <a:cubicBezTo>
                    <a:pt x="1" y="1602"/>
                    <a:pt x="468" y="2035"/>
                    <a:pt x="1035" y="2035"/>
                  </a:cubicBezTo>
                  <a:cubicBezTo>
                    <a:pt x="1568" y="2035"/>
                    <a:pt x="2035" y="1602"/>
                    <a:pt x="2035" y="1035"/>
                  </a:cubicBezTo>
                  <a:cubicBezTo>
                    <a:pt x="2035" y="468"/>
                    <a:pt x="1568" y="34"/>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921300" y="1127925"/>
              <a:ext cx="143475" cy="142625"/>
            </a:xfrm>
            <a:custGeom>
              <a:avLst/>
              <a:gdLst/>
              <a:ahLst/>
              <a:cxnLst/>
              <a:rect l="l" t="t" r="r" b="b"/>
              <a:pathLst>
                <a:path w="5739" h="5705" extrusionOk="0">
                  <a:moveTo>
                    <a:pt x="2869" y="0"/>
                  </a:moveTo>
                  <a:cubicBezTo>
                    <a:pt x="1302" y="0"/>
                    <a:pt x="1" y="1268"/>
                    <a:pt x="1" y="2869"/>
                  </a:cubicBezTo>
                  <a:cubicBezTo>
                    <a:pt x="1" y="4437"/>
                    <a:pt x="1302" y="5704"/>
                    <a:pt x="2869" y="5704"/>
                  </a:cubicBezTo>
                  <a:cubicBezTo>
                    <a:pt x="4437" y="5704"/>
                    <a:pt x="5738" y="4437"/>
                    <a:pt x="5738" y="2869"/>
                  </a:cubicBezTo>
                  <a:cubicBezTo>
                    <a:pt x="5738" y="1268"/>
                    <a:pt x="4437"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3942150" y="1148775"/>
              <a:ext cx="101775" cy="100925"/>
            </a:xfrm>
            <a:custGeom>
              <a:avLst/>
              <a:gdLst/>
              <a:ahLst/>
              <a:cxnLst/>
              <a:rect l="l" t="t" r="r" b="b"/>
              <a:pathLst>
                <a:path w="4071" h="4037" extrusionOk="0">
                  <a:moveTo>
                    <a:pt x="2035" y="0"/>
                  </a:moveTo>
                  <a:cubicBezTo>
                    <a:pt x="901" y="0"/>
                    <a:pt x="1" y="901"/>
                    <a:pt x="1" y="2035"/>
                  </a:cubicBezTo>
                  <a:cubicBezTo>
                    <a:pt x="1" y="3136"/>
                    <a:pt x="901" y="4036"/>
                    <a:pt x="2035" y="4036"/>
                  </a:cubicBezTo>
                  <a:cubicBezTo>
                    <a:pt x="3136" y="4036"/>
                    <a:pt x="4070" y="3136"/>
                    <a:pt x="4070" y="2035"/>
                  </a:cubicBezTo>
                  <a:cubicBezTo>
                    <a:pt x="4070" y="901"/>
                    <a:pt x="3136"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3942150" y="1158775"/>
              <a:ext cx="35050" cy="35050"/>
            </a:xfrm>
            <a:custGeom>
              <a:avLst/>
              <a:gdLst/>
              <a:ahLst/>
              <a:cxnLst/>
              <a:rect l="l" t="t" r="r" b="b"/>
              <a:pathLst>
                <a:path w="1402" h="1402" extrusionOk="0">
                  <a:moveTo>
                    <a:pt x="701" y="0"/>
                  </a:moveTo>
                  <a:cubicBezTo>
                    <a:pt x="334" y="0"/>
                    <a:pt x="1" y="301"/>
                    <a:pt x="1" y="701"/>
                  </a:cubicBezTo>
                  <a:cubicBezTo>
                    <a:pt x="1" y="1068"/>
                    <a:pt x="334" y="1401"/>
                    <a:pt x="701" y="1401"/>
                  </a:cubicBezTo>
                  <a:cubicBezTo>
                    <a:pt x="1101" y="1401"/>
                    <a:pt x="1402" y="1068"/>
                    <a:pt x="1402" y="701"/>
                  </a:cubicBezTo>
                  <a:cubicBezTo>
                    <a:pt x="1402" y="301"/>
                    <a:pt x="1101"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3993025" y="1198800"/>
              <a:ext cx="50900" cy="50900"/>
            </a:xfrm>
            <a:custGeom>
              <a:avLst/>
              <a:gdLst/>
              <a:ahLst/>
              <a:cxnLst/>
              <a:rect l="l" t="t" r="r" b="b"/>
              <a:pathLst>
                <a:path w="2036" h="2036" extrusionOk="0">
                  <a:moveTo>
                    <a:pt x="1001" y="1"/>
                  </a:moveTo>
                  <a:cubicBezTo>
                    <a:pt x="434" y="1"/>
                    <a:pt x="0" y="468"/>
                    <a:pt x="0" y="1035"/>
                  </a:cubicBezTo>
                  <a:cubicBezTo>
                    <a:pt x="0" y="1602"/>
                    <a:pt x="434" y="2035"/>
                    <a:pt x="1001" y="2035"/>
                  </a:cubicBezTo>
                  <a:cubicBezTo>
                    <a:pt x="1568" y="2035"/>
                    <a:pt x="2035" y="1602"/>
                    <a:pt x="2035" y="1035"/>
                  </a:cubicBezTo>
                  <a:cubicBezTo>
                    <a:pt x="2035" y="468"/>
                    <a:pt x="1568" y="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3777025" y="1303450"/>
              <a:ext cx="194350" cy="87175"/>
            </a:xfrm>
            <a:custGeom>
              <a:avLst/>
              <a:gdLst/>
              <a:ahLst/>
              <a:cxnLst/>
              <a:rect l="l" t="t" r="r" b="b"/>
              <a:pathLst>
                <a:path w="7774" h="3487" extrusionOk="0">
                  <a:moveTo>
                    <a:pt x="1177" y="0"/>
                  </a:moveTo>
                  <a:cubicBezTo>
                    <a:pt x="993" y="0"/>
                    <a:pt x="806" y="48"/>
                    <a:pt x="635" y="151"/>
                  </a:cubicBezTo>
                  <a:cubicBezTo>
                    <a:pt x="168" y="451"/>
                    <a:pt x="1" y="1118"/>
                    <a:pt x="301" y="1585"/>
                  </a:cubicBezTo>
                  <a:cubicBezTo>
                    <a:pt x="735" y="2286"/>
                    <a:pt x="1936" y="3487"/>
                    <a:pt x="3770" y="3487"/>
                  </a:cubicBezTo>
                  <a:cubicBezTo>
                    <a:pt x="5972" y="3487"/>
                    <a:pt x="7373" y="1785"/>
                    <a:pt x="7440" y="1685"/>
                  </a:cubicBezTo>
                  <a:cubicBezTo>
                    <a:pt x="7773" y="1252"/>
                    <a:pt x="7706" y="585"/>
                    <a:pt x="7273" y="251"/>
                  </a:cubicBezTo>
                  <a:cubicBezTo>
                    <a:pt x="7068" y="90"/>
                    <a:pt x="6832" y="13"/>
                    <a:pt x="6600" y="13"/>
                  </a:cubicBezTo>
                  <a:cubicBezTo>
                    <a:pt x="6302" y="13"/>
                    <a:pt x="6011" y="141"/>
                    <a:pt x="5805" y="384"/>
                  </a:cubicBezTo>
                  <a:cubicBezTo>
                    <a:pt x="5805" y="384"/>
                    <a:pt x="4971" y="1385"/>
                    <a:pt x="3770" y="1385"/>
                  </a:cubicBezTo>
                  <a:cubicBezTo>
                    <a:pt x="2669" y="1385"/>
                    <a:pt x="2102" y="551"/>
                    <a:pt x="2069" y="485"/>
                  </a:cubicBezTo>
                  <a:cubicBezTo>
                    <a:pt x="1872" y="177"/>
                    <a:pt x="1530" y="0"/>
                    <a:pt x="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3641950" y="1260500"/>
              <a:ext cx="69225" cy="69250"/>
            </a:xfrm>
            <a:custGeom>
              <a:avLst/>
              <a:gdLst/>
              <a:ahLst/>
              <a:cxnLst/>
              <a:rect l="l" t="t" r="r" b="b"/>
              <a:pathLst>
                <a:path w="2769" h="2770" extrusionOk="0">
                  <a:moveTo>
                    <a:pt x="1401" y="1"/>
                  </a:moveTo>
                  <a:cubicBezTo>
                    <a:pt x="634" y="1"/>
                    <a:pt x="0" y="601"/>
                    <a:pt x="0" y="1369"/>
                  </a:cubicBezTo>
                  <a:cubicBezTo>
                    <a:pt x="0" y="2136"/>
                    <a:pt x="634" y="2770"/>
                    <a:pt x="1401" y="2770"/>
                  </a:cubicBezTo>
                  <a:cubicBezTo>
                    <a:pt x="2168" y="2770"/>
                    <a:pt x="2769" y="2136"/>
                    <a:pt x="2769" y="1369"/>
                  </a:cubicBezTo>
                  <a:cubicBezTo>
                    <a:pt x="2769" y="601"/>
                    <a:pt x="2168"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4064750" y="1265525"/>
              <a:ext cx="69225" cy="70075"/>
            </a:xfrm>
            <a:custGeom>
              <a:avLst/>
              <a:gdLst/>
              <a:ahLst/>
              <a:cxnLst/>
              <a:rect l="l" t="t" r="r" b="b"/>
              <a:pathLst>
                <a:path w="2769" h="2803" extrusionOk="0">
                  <a:moveTo>
                    <a:pt x="1368" y="0"/>
                  </a:moveTo>
                  <a:cubicBezTo>
                    <a:pt x="601" y="0"/>
                    <a:pt x="0" y="634"/>
                    <a:pt x="0" y="1401"/>
                  </a:cubicBezTo>
                  <a:cubicBezTo>
                    <a:pt x="0" y="2168"/>
                    <a:pt x="601" y="2802"/>
                    <a:pt x="1368" y="2802"/>
                  </a:cubicBezTo>
                  <a:cubicBezTo>
                    <a:pt x="2135" y="2802"/>
                    <a:pt x="2769" y="2168"/>
                    <a:pt x="2769" y="1401"/>
                  </a:cubicBezTo>
                  <a:cubicBezTo>
                    <a:pt x="2769" y="634"/>
                    <a:pt x="2135" y="33"/>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4266550" y="687600"/>
              <a:ext cx="150975" cy="155975"/>
            </a:xfrm>
            <a:custGeom>
              <a:avLst/>
              <a:gdLst/>
              <a:ahLst/>
              <a:cxnLst/>
              <a:rect l="l" t="t" r="r" b="b"/>
              <a:pathLst>
                <a:path w="6039" h="6239" extrusionOk="0">
                  <a:moveTo>
                    <a:pt x="3003" y="1"/>
                  </a:moveTo>
                  <a:cubicBezTo>
                    <a:pt x="3003" y="1"/>
                    <a:pt x="2836" y="2536"/>
                    <a:pt x="1" y="2936"/>
                  </a:cubicBezTo>
                  <a:cubicBezTo>
                    <a:pt x="2862" y="3476"/>
                    <a:pt x="2996" y="5986"/>
                    <a:pt x="3002" y="6221"/>
                  </a:cubicBezTo>
                  <a:lnTo>
                    <a:pt x="3002" y="6221"/>
                  </a:lnTo>
                  <a:cubicBezTo>
                    <a:pt x="3000" y="5982"/>
                    <a:pt x="3047" y="3384"/>
                    <a:pt x="6038" y="3003"/>
                  </a:cubicBezTo>
                  <a:cubicBezTo>
                    <a:pt x="3003" y="2636"/>
                    <a:pt x="3003" y="1"/>
                    <a:pt x="3003" y="1"/>
                  </a:cubicBezTo>
                  <a:close/>
                  <a:moveTo>
                    <a:pt x="3002" y="6221"/>
                  </a:moveTo>
                  <a:lnTo>
                    <a:pt x="3002" y="6221"/>
                  </a:lnTo>
                  <a:cubicBezTo>
                    <a:pt x="3002" y="6232"/>
                    <a:pt x="3003" y="6238"/>
                    <a:pt x="3003" y="6238"/>
                  </a:cubicBezTo>
                  <a:cubicBezTo>
                    <a:pt x="3003" y="6238"/>
                    <a:pt x="3003" y="6232"/>
                    <a:pt x="3002" y="62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3708650" y="1699150"/>
              <a:ext cx="150975" cy="155975"/>
            </a:xfrm>
            <a:custGeom>
              <a:avLst/>
              <a:gdLst/>
              <a:ahLst/>
              <a:cxnLst/>
              <a:rect l="l" t="t" r="r" b="b"/>
              <a:pathLst>
                <a:path w="6039" h="6239" extrusionOk="0">
                  <a:moveTo>
                    <a:pt x="3003" y="1"/>
                  </a:moveTo>
                  <a:cubicBezTo>
                    <a:pt x="3003" y="1"/>
                    <a:pt x="2836" y="2503"/>
                    <a:pt x="1" y="2936"/>
                  </a:cubicBezTo>
                  <a:cubicBezTo>
                    <a:pt x="2862" y="3477"/>
                    <a:pt x="2996" y="5987"/>
                    <a:pt x="3002" y="6221"/>
                  </a:cubicBezTo>
                  <a:lnTo>
                    <a:pt x="3002" y="6221"/>
                  </a:lnTo>
                  <a:cubicBezTo>
                    <a:pt x="3000" y="5981"/>
                    <a:pt x="3046" y="3353"/>
                    <a:pt x="6038" y="3003"/>
                  </a:cubicBezTo>
                  <a:cubicBezTo>
                    <a:pt x="3003" y="2636"/>
                    <a:pt x="3003" y="1"/>
                    <a:pt x="3003" y="1"/>
                  </a:cubicBezTo>
                  <a:close/>
                  <a:moveTo>
                    <a:pt x="3002" y="6221"/>
                  </a:moveTo>
                  <a:cubicBezTo>
                    <a:pt x="3003" y="6233"/>
                    <a:pt x="3003" y="6239"/>
                    <a:pt x="3003" y="6239"/>
                  </a:cubicBezTo>
                  <a:cubicBezTo>
                    <a:pt x="3003" y="6239"/>
                    <a:pt x="3003" y="6233"/>
                    <a:pt x="3002" y="62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3691150" y="610875"/>
              <a:ext cx="120100" cy="123450"/>
            </a:xfrm>
            <a:custGeom>
              <a:avLst/>
              <a:gdLst/>
              <a:ahLst/>
              <a:cxnLst/>
              <a:rect l="l" t="t" r="r" b="b"/>
              <a:pathLst>
                <a:path w="4804" h="4938" extrusionOk="0">
                  <a:moveTo>
                    <a:pt x="2402" y="1"/>
                  </a:moveTo>
                  <a:cubicBezTo>
                    <a:pt x="2402" y="1"/>
                    <a:pt x="2235" y="2002"/>
                    <a:pt x="0" y="2302"/>
                  </a:cubicBezTo>
                  <a:cubicBezTo>
                    <a:pt x="2262" y="2742"/>
                    <a:pt x="2394" y="4691"/>
                    <a:pt x="2401" y="4916"/>
                  </a:cubicBezTo>
                  <a:lnTo>
                    <a:pt x="2401" y="4916"/>
                  </a:lnTo>
                  <a:cubicBezTo>
                    <a:pt x="2399" y="4685"/>
                    <a:pt x="2444" y="2652"/>
                    <a:pt x="4804" y="2369"/>
                  </a:cubicBezTo>
                  <a:cubicBezTo>
                    <a:pt x="2402" y="2069"/>
                    <a:pt x="2402" y="1"/>
                    <a:pt x="2402" y="1"/>
                  </a:cubicBezTo>
                  <a:close/>
                  <a:moveTo>
                    <a:pt x="2401" y="4916"/>
                  </a:moveTo>
                  <a:cubicBezTo>
                    <a:pt x="2402" y="4930"/>
                    <a:pt x="2402" y="4938"/>
                    <a:pt x="2402" y="4938"/>
                  </a:cubicBezTo>
                  <a:cubicBezTo>
                    <a:pt x="2402" y="4938"/>
                    <a:pt x="2402" y="4930"/>
                    <a:pt x="2401" y="49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3292525" y="1392275"/>
              <a:ext cx="120100" cy="123450"/>
            </a:xfrm>
            <a:custGeom>
              <a:avLst/>
              <a:gdLst/>
              <a:ahLst/>
              <a:cxnLst/>
              <a:rect l="l" t="t" r="r" b="b"/>
              <a:pathLst>
                <a:path w="4804" h="4938" extrusionOk="0">
                  <a:moveTo>
                    <a:pt x="2402" y="0"/>
                  </a:moveTo>
                  <a:cubicBezTo>
                    <a:pt x="2402" y="0"/>
                    <a:pt x="2235" y="2002"/>
                    <a:pt x="0" y="2302"/>
                  </a:cubicBezTo>
                  <a:cubicBezTo>
                    <a:pt x="2262" y="2742"/>
                    <a:pt x="2394" y="4690"/>
                    <a:pt x="2402" y="4916"/>
                  </a:cubicBezTo>
                  <a:lnTo>
                    <a:pt x="2402" y="4916"/>
                  </a:lnTo>
                  <a:cubicBezTo>
                    <a:pt x="2399" y="4685"/>
                    <a:pt x="2445" y="2652"/>
                    <a:pt x="4804" y="2369"/>
                  </a:cubicBezTo>
                  <a:cubicBezTo>
                    <a:pt x="2402" y="2069"/>
                    <a:pt x="2402" y="0"/>
                    <a:pt x="2402" y="0"/>
                  </a:cubicBezTo>
                  <a:close/>
                  <a:moveTo>
                    <a:pt x="2402" y="4916"/>
                  </a:moveTo>
                  <a:cubicBezTo>
                    <a:pt x="2402" y="4930"/>
                    <a:pt x="2402" y="4937"/>
                    <a:pt x="2402" y="4937"/>
                  </a:cubicBezTo>
                  <a:cubicBezTo>
                    <a:pt x="2402" y="4937"/>
                    <a:pt x="2402" y="4930"/>
                    <a:pt x="2402" y="4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4281550" y="1453975"/>
              <a:ext cx="120125" cy="123450"/>
            </a:xfrm>
            <a:custGeom>
              <a:avLst/>
              <a:gdLst/>
              <a:ahLst/>
              <a:cxnLst/>
              <a:rect l="l" t="t" r="r" b="b"/>
              <a:pathLst>
                <a:path w="4805" h="4938" extrusionOk="0">
                  <a:moveTo>
                    <a:pt x="2403" y="1"/>
                  </a:moveTo>
                  <a:cubicBezTo>
                    <a:pt x="2403" y="1"/>
                    <a:pt x="2269" y="2002"/>
                    <a:pt x="1" y="2336"/>
                  </a:cubicBezTo>
                  <a:cubicBezTo>
                    <a:pt x="2308" y="2784"/>
                    <a:pt x="2399" y="4772"/>
                    <a:pt x="2403" y="4928"/>
                  </a:cubicBezTo>
                  <a:lnTo>
                    <a:pt x="2403" y="4928"/>
                  </a:lnTo>
                  <a:cubicBezTo>
                    <a:pt x="2401" y="4767"/>
                    <a:pt x="2430" y="2658"/>
                    <a:pt x="4804" y="2369"/>
                  </a:cubicBezTo>
                  <a:cubicBezTo>
                    <a:pt x="2403" y="2069"/>
                    <a:pt x="2403" y="1"/>
                    <a:pt x="2403" y="1"/>
                  </a:cubicBezTo>
                  <a:close/>
                  <a:moveTo>
                    <a:pt x="2403" y="4928"/>
                  </a:moveTo>
                  <a:cubicBezTo>
                    <a:pt x="2403" y="4934"/>
                    <a:pt x="2403" y="4938"/>
                    <a:pt x="2403" y="4938"/>
                  </a:cubicBezTo>
                  <a:cubicBezTo>
                    <a:pt x="2403" y="4938"/>
                    <a:pt x="2403" y="4934"/>
                    <a:pt x="2403" y="49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4423325" y="1217975"/>
              <a:ext cx="119275" cy="123450"/>
            </a:xfrm>
            <a:custGeom>
              <a:avLst/>
              <a:gdLst/>
              <a:ahLst/>
              <a:cxnLst/>
              <a:rect l="l" t="t" r="r" b="b"/>
              <a:pathLst>
                <a:path w="4771" h="4938" extrusionOk="0">
                  <a:moveTo>
                    <a:pt x="2369" y="1"/>
                  </a:moveTo>
                  <a:cubicBezTo>
                    <a:pt x="2369" y="1"/>
                    <a:pt x="2236" y="2002"/>
                    <a:pt x="1" y="2302"/>
                  </a:cubicBezTo>
                  <a:cubicBezTo>
                    <a:pt x="2275" y="2751"/>
                    <a:pt x="2365" y="4767"/>
                    <a:pt x="2369" y="4928"/>
                  </a:cubicBezTo>
                  <a:lnTo>
                    <a:pt x="2369" y="4928"/>
                  </a:lnTo>
                  <a:cubicBezTo>
                    <a:pt x="2368" y="4764"/>
                    <a:pt x="2399" y="2658"/>
                    <a:pt x="4771" y="2369"/>
                  </a:cubicBezTo>
                  <a:cubicBezTo>
                    <a:pt x="2369" y="2069"/>
                    <a:pt x="2369" y="1"/>
                    <a:pt x="2369" y="1"/>
                  </a:cubicBezTo>
                  <a:close/>
                  <a:moveTo>
                    <a:pt x="2369" y="4928"/>
                  </a:moveTo>
                  <a:lnTo>
                    <a:pt x="2369" y="4928"/>
                  </a:lnTo>
                  <a:cubicBezTo>
                    <a:pt x="2369" y="4934"/>
                    <a:pt x="2369" y="4938"/>
                    <a:pt x="2369" y="4938"/>
                  </a:cubicBezTo>
                  <a:cubicBezTo>
                    <a:pt x="2369" y="4938"/>
                    <a:pt x="2369" y="4934"/>
                    <a:pt x="2369" y="49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dvertising Major for College by Slidesgo">
  <a:themeElements>
    <a:clrScheme name="Simple Light">
      <a:dk1>
        <a:srgbClr val="000000"/>
      </a:dk1>
      <a:lt1>
        <a:srgbClr val="FFFFFF"/>
      </a:lt1>
      <a:dk2>
        <a:srgbClr val="FFD000"/>
      </a:dk2>
      <a:lt2>
        <a:srgbClr val="00ADDF"/>
      </a:lt2>
      <a:accent1>
        <a:srgbClr val="FF87C5"/>
      </a:accent1>
      <a:accent2>
        <a:srgbClr val="FF533A"/>
      </a:accent2>
      <a:accent3>
        <a:srgbClr val="28CFA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2019</Words>
  <Application>Microsoft Office PowerPoint</Application>
  <PresentationFormat>On-screen Show (16:9)</PresentationFormat>
  <Paragraphs>370</Paragraphs>
  <Slides>56</Slides>
  <Notes>56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56</vt:i4>
      </vt:variant>
    </vt:vector>
  </HeadingPairs>
  <TitlesOfParts>
    <vt:vector size="71" baseType="lpstr">
      <vt:lpstr>Calibri</vt:lpstr>
      <vt:lpstr>Raleway Medium</vt:lpstr>
      <vt:lpstr>Chewy</vt:lpstr>
      <vt:lpstr>Staatliches</vt:lpstr>
      <vt:lpstr>Raleway</vt:lpstr>
      <vt:lpstr>Roboto Medium</vt:lpstr>
      <vt:lpstr>Montserrat Medium</vt:lpstr>
      <vt:lpstr>Amatic SC</vt:lpstr>
      <vt:lpstr>Kumar One</vt:lpstr>
      <vt:lpstr>Proxima Nova</vt:lpstr>
      <vt:lpstr>Balsamiq Sans</vt:lpstr>
      <vt:lpstr>Proxima Nova Semibold</vt:lpstr>
      <vt:lpstr>Arial</vt:lpstr>
      <vt:lpstr>Advertising Major for College by Slidesgo</vt:lpstr>
      <vt:lpstr>Slidesgo Final Pages</vt:lpstr>
      <vt:lpstr>Coding  presentation</vt:lpstr>
      <vt:lpstr>features</vt:lpstr>
      <vt:lpstr>features</vt:lpstr>
      <vt:lpstr>code show time</vt:lpstr>
      <vt:lpstr>Table of contents</vt:lpstr>
      <vt:lpstr>INTRODUCTION</vt:lpstr>
      <vt:lpstr>WHOA!</vt:lpstr>
      <vt:lpstr>PowerPoint Presentation</vt:lpstr>
      <vt:lpstr>— Someone famous</vt:lpstr>
      <vt:lpstr>INSTAGRAM</vt:lpstr>
      <vt:lpstr>FACEBOOK</vt:lpstr>
      <vt:lpstr>LINKEDIN</vt:lpstr>
      <vt:lpstr>GOOGLE ADS</vt:lpstr>
      <vt:lpstr>AWESOME WORDS</vt:lpstr>
      <vt:lpstr>2,677,972</vt:lpstr>
      <vt:lpstr>EMAIL MARKETING</vt:lpstr>
      <vt:lpstr>ads and sponsorship</vt:lpstr>
      <vt:lpstr>Press, radio, television</vt:lpstr>
      <vt:lpstr>Outside media</vt:lpstr>
      <vt:lpstr>Above the line</vt:lpstr>
      <vt:lpstr>COMMUNITY MANAGER</vt:lpstr>
      <vt:lpstr>Below the line</vt:lpstr>
      <vt:lpstr>Through the line</vt:lpstr>
      <vt:lpstr>different types of advertising</vt:lpstr>
      <vt:lpstr>Advertising subtypes</vt:lpstr>
      <vt:lpstr>advertising agenda</vt:lpstr>
      <vt:lpstr>386,000 km</vt:lpstr>
      <vt:lpstr>advertising planning</vt:lpstr>
      <vt:lpstr>advertising campaign</vt:lpstr>
      <vt:lpstr>learn more about advertising</vt:lpstr>
      <vt:lpstr>DESKTOP Mockup</vt:lpstr>
      <vt:lpstr>TABLET APP</vt:lpstr>
      <vt:lpstr>PHONE WEB</vt:lpstr>
      <vt:lpstr>OUR TEAM</vt:lpstr>
      <vt:lpstr>THANKS!</vt:lpstr>
      <vt:lpstr>ICON PACK: ADVERTISING</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presentation</dc:title>
  <dc:creator>Pooncharat Wongkom</dc:creator>
  <cp:lastModifiedBy>Pooncharat Wongkom</cp:lastModifiedBy>
  <cp:revision>1</cp:revision>
  <dcterms:modified xsi:type="dcterms:W3CDTF">2022-01-26T07:06:00Z</dcterms:modified>
</cp:coreProperties>
</file>